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72" r:id="rId5"/>
    <p:sldId id="260" r:id="rId6"/>
    <p:sldId id="264" r:id="rId7"/>
    <p:sldId id="265" r:id="rId8"/>
    <p:sldId id="266" r:id="rId9"/>
    <p:sldId id="267" r:id="rId10"/>
    <p:sldId id="268" r:id="rId11"/>
    <p:sldId id="270" r:id="rId12"/>
    <p:sldId id="273" r:id="rId13"/>
    <p:sldId id="263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0C8C0-2B51-4DED-A45B-1BBB1844CB9B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7C46E2-1D0F-4B75-BA8A-A7F1FCF92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552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F93E4-EAD3-4771-96A9-6222B968AD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B31DC-C7B9-4336-9531-BA9393FE0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E4950-F378-4328-8313-D73FB7AFF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4B48F-59E9-447F-83F0-161127FD8D18}" type="datetime1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91EF6-ACB4-45FE-9536-142F6ADD0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D3EC0A-1B93-4D70-8254-C4744D697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61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1D2E6-C7DE-49AD-ACB1-5E40560C5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401C3B-7C38-409E-B232-DE08639A62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5276A-C7F1-4570-B096-A6D3D04FF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69C9B-BC95-404F-ADE1-6B943A2727C1}" type="datetime1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C0FB2-F637-419A-B885-902A88A23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01AD7-C591-4665-9699-67322CF40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16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FCF96A-C3B6-4F48-9572-6CD17B1D14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360ED9-63EE-42F6-9C85-185D8FEA6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0C062-3253-47DA-BAF6-750189B11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8D47F-3390-4D05-97C0-7BFB0F3E7319}" type="datetime1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CAF-BAA8-45C7-AFB0-D7EE58F83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813A1-29C8-4218-8E76-A9AFAADB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34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1BDB0-B884-4F03-95BD-99ADEE6C7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F0C7B-850B-4F37-8961-CF87798C6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79BFC-CD2E-45BD-BA06-C638ECCBB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2A4D-774B-4340-99CB-B887676C531A}" type="datetime1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1EB27-A716-415F-B61A-5FFFB2031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15811-2D5C-460A-85D1-828556F50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7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1DE4E-3D0D-48EE-BB1F-9CD333204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A246B-ED46-4D76-B3A0-9C7985166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0A6CA-7CD2-47BE-93DB-E389639F5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C78A5-D62C-444D-82AF-939A7AA49DDA}" type="datetime1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8EE3E-5393-45D8-A1B2-5BD7F7DEF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2555A-620C-4B98-84F5-2130BC40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573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160BE-8657-4C72-8DC3-2D7DBE2B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FE2F-6FD0-41A9-A0FB-CF002104B2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B760C-E5D6-4B92-8623-45C707981A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FDEF8-34F7-496F-BEED-D215FFF90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BE638-F86F-4A57-89F2-43C7A7EDB272}" type="datetime1">
              <a:rPr lang="en-US" smtClean="0"/>
              <a:t>4/4/2022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A2D31-DE35-4794-8922-9F6C5E38F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5347D-70E0-46A6-9C71-57B3E43E8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999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90600-2C7E-4438-8AFE-5C0AAD8C8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111712-F65E-4E27-AE51-EC3AAC18A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E8F94-B173-4F6C-9F77-1F011C31D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62331D-3B7F-4FE0-8612-5F8DCC57F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39B242-ADA5-4EEA-9A46-F3D720AB11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98FBC2-4113-4C05-BAED-58175F898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6DE3B-022E-4E0F-AB92-449796BE3C77}" type="datetime1">
              <a:rPr lang="en-US" smtClean="0"/>
              <a:t>4/4/2022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2023A8-3B2A-49C0-94BC-9429AC533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5307EB-E9DE-4983-8C8A-317DCEB78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67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66A55-76BD-4DB6-88BD-159B366C7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ECE20E-3612-42CF-9916-90C1DAA06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29110-0F2A-4C60-93D3-8E06CD872D9B}" type="datetime1">
              <a:rPr lang="en-US" smtClean="0"/>
              <a:t>4/4/2022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052487-38F9-4CA2-AA93-864823D79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50ED8-A6A4-4A18-AE5E-60682F38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82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65280-A257-40C9-9A0D-8A37BA8B5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16AEB-5288-4AC9-9B27-C5E9E8DBE07F}" type="datetime1">
              <a:rPr lang="en-US" smtClean="0"/>
              <a:t>4/4/2022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AC0BBC-6E76-4F77-83F1-5C21716D2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ED280-7F40-4CFE-B72F-8D6F535C7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72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484E7-EB46-42AB-9BE3-63CE46C9C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0B25-8C89-4C0A-8A0A-C46FF4369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CC141B-FEA0-4E79-8564-AF4EC13FB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FEF4D3-D2E8-4FC9-B82C-656B75234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CF28C-94C7-4D90-865B-9E5B863320F6}" type="datetime1">
              <a:rPr lang="en-US" smtClean="0"/>
              <a:t>4/4/2022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5D2B89-01A0-4A47-8ADA-A6C55B139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9A84C-7EC2-4E1F-B7DF-1FD3239D4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63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58063-8ED2-4CA5-9124-4D6CF0E8A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9EC8F8-EB93-421E-880B-692B687E13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C211E-CD09-42CB-B073-5C5133F413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C0A69B-71A0-4043-B9D7-2FF028008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0AF2-9142-4308-B4CC-83EC72085358}" type="datetime1">
              <a:rPr lang="en-US" smtClean="0"/>
              <a:t>4/4/2022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C1C65-2AD2-45E0-B335-D65B27E6D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2CE79-093A-48DE-B9DA-EEFF4C22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07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F2EF09-5756-4479-A86E-2B215DD86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0A25DA-9493-4EF0-A168-6FF716769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FBD02-7CB3-435D-B625-5E48888FB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797A0-4022-47BF-A33A-CF372962D95B}" type="datetime1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CBDA8-E91B-479C-B4BF-9C7FE3CCC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0022-8B9A-4579-B6D5-31C5B017E4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51119-8157-4B7F-903F-73E30443D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98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9AB3B-4D83-4DAF-BC96-C81B40689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minh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C2B2D0-8400-4AD0-83A1-1DAE3CEDD0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Báo cáo 29/03/2022 – 04/04/2022</a:t>
            </a:r>
            <a:br>
              <a:rPr lang="en-US" dirty="0"/>
            </a:br>
            <a:r>
              <a:rPr lang="en-US" dirty="0"/>
              <a:t>(Tuần 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8B59DF-9B87-4746-9CD5-D20FAD547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61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3FB502C3-F48A-48DD-A348-AB356F185F1D}"/>
              </a:ext>
            </a:extLst>
          </p:cNvPr>
          <p:cNvGrpSpPr/>
          <p:nvPr/>
        </p:nvGrpSpPr>
        <p:grpSpPr>
          <a:xfrm>
            <a:off x="730119" y="1166328"/>
            <a:ext cx="10186697" cy="4706584"/>
            <a:chOff x="702128" y="304143"/>
            <a:chExt cx="9477570" cy="526085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3576C41-B763-447D-93FD-A0F40C9CA714}"/>
                </a:ext>
              </a:extLst>
            </p:cNvPr>
            <p:cNvSpPr/>
            <p:nvPr/>
          </p:nvSpPr>
          <p:spPr>
            <a:xfrm>
              <a:off x="1586205" y="1110342"/>
              <a:ext cx="3107094" cy="15395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2712EBE-C9FF-402D-A48F-6A70798114D6}"/>
                </a:ext>
              </a:extLst>
            </p:cNvPr>
            <p:cNvSpPr/>
            <p:nvPr/>
          </p:nvSpPr>
          <p:spPr>
            <a:xfrm>
              <a:off x="4458416" y="1189677"/>
              <a:ext cx="76063" cy="138088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4" descr="Lưỡi cưa cắt nhựa 178mm/80T FREUD LU4B-0500">
              <a:extLst>
                <a:ext uri="{FF2B5EF4-FFF2-40B4-BE49-F238E27FC236}">
                  <a16:creationId xmlns:a16="http://schemas.microsoft.com/office/drawing/2014/main" id="{ACA95A65-AFAB-4175-8D9E-5E0A3C4389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9829" y="1292999"/>
              <a:ext cx="1246598" cy="1246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8AC504C-E0EE-469B-B0C0-70558AA64D63}"/>
                </a:ext>
              </a:extLst>
            </p:cNvPr>
            <p:cNvSpPr/>
            <p:nvPr/>
          </p:nvSpPr>
          <p:spPr>
            <a:xfrm>
              <a:off x="3638938" y="1292999"/>
              <a:ext cx="746318" cy="727077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3905724-49B8-404A-AAAA-A6C6964CD6D9}"/>
                </a:ext>
              </a:extLst>
            </p:cNvPr>
            <p:cNvSpPr/>
            <p:nvPr/>
          </p:nvSpPr>
          <p:spPr>
            <a:xfrm>
              <a:off x="3750905" y="2073067"/>
              <a:ext cx="522383" cy="46653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22EFC3A-B385-45A6-A77D-96AF856BCF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07318" y="783771"/>
              <a:ext cx="1215810" cy="109634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C964FCB-F7AA-4EEB-ACD6-FE77C10C6B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12096" y="663182"/>
              <a:ext cx="932222" cy="9910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50F1C84-BDE2-484D-98F2-DFF47BDC8A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12096" y="1324552"/>
              <a:ext cx="965670" cy="103776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6535274-BBD8-4ACE-A537-81622F44D5A5}"/>
                </a:ext>
              </a:extLst>
            </p:cNvPr>
            <p:cNvSpPr txBox="1"/>
            <p:nvPr/>
          </p:nvSpPr>
          <p:spPr>
            <a:xfrm>
              <a:off x="702128" y="304143"/>
              <a:ext cx="153721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i="1" dirty="0" err="1"/>
                <a:t>Lưỡi</a:t>
              </a:r>
              <a:r>
                <a:rPr lang="en-US" i="1" dirty="0"/>
                <a:t> </a:t>
              </a:r>
              <a:r>
                <a:rPr lang="en-US" i="1" dirty="0" err="1"/>
                <a:t>cưa</a:t>
              </a:r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147CB95-D3D2-4848-A1F4-0F0652324A8D}"/>
                </a:ext>
              </a:extLst>
            </p:cNvPr>
            <p:cNvSpPr txBox="1"/>
            <p:nvPr/>
          </p:nvSpPr>
          <p:spPr>
            <a:xfrm>
              <a:off x="4876022" y="312817"/>
              <a:ext cx="1972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i="1" dirty="0" err="1"/>
                <a:t>Cửa</a:t>
              </a:r>
              <a:r>
                <a:rPr lang="en-US" i="1" dirty="0"/>
                <a:t> </a:t>
              </a:r>
              <a:r>
                <a:rPr lang="en-US" i="1" dirty="0" err="1"/>
                <a:t>bỏ</a:t>
              </a:r>
              <a:r>
                <a:rPr lang="en-US" i="1" dirty="0"/>
                <a:t> </a:t>
              </a:r>
              <a:r>
                <a:rPr lang="en-US" i="1" dirty="0" err="1"/>
                <a:t>vỏ</a:t>
              </a:r>
              <a:r>
                <a:rPr lang="en-US" i="1" dirty="0"/>
                <a:t> </a:t>
              </a:r>
              <a:r>
                <a:rPr lang="en-US" i="1" dirty="0" err="1"/>
                <a:t>nhựa</a:t>
              </a:r>
              <a:endParaRPr 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0EE40FF-EE77-4859-B7DF-85CB003BFE16}"/>
                </a:ext>
              </a:extLst>
            </p:cNvPr>
            <p:cNvSpPr txBox="1"/>
            <p:nvPr/>
          </p:nvSpPr>
          <p:spPr>
            <a:xfrm>
              <a:off x="4906923" y="955220"/>
              <a:ext cx="1972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i="1" dirty="0"/>
                <a:t>Chai </a:t>
              </a:r>
              <a:r>
                <a:rPr lang="en-US" i="1" dirty="0" err="1"/>
                <a:t>nhựa</a:t>
              </a:r>
              <a:r>
                <a:rPr lang="en-US" i="1" dirty="0"/>
                <a:t>.</a:t>
              </a:r>
              <a:endParaRPr lang="en-US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FF8AD73-BC2B-4B23-BFB0-4B16C70524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71655" y="1947555"/>
              <a:ext cx="506111" cy="52480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D7DB4B-9ADF-4585-8401-FDB6A974409F}"/>
                </a:ext>
              </a:extLst>
            </p:cNvPr>
            <p:cNvSpPr txBox="1"/>
            <p:nvPr/>
          </p:nvSpPr>
          <p:spPr>
            <a:xfrm>
              <a:off x="4925621" y="1634435"/>
              <a:ext cx="3005399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i="1" dirty="0" err="1"/>
                <a:t>Tấm</a:t>
              </a:r>
              <a:r>
                <a:rPr lang="en-US" i="1" dirty="0"/>
                <a:t> </a:t>
              </a:r>
              <a:r>
                <a:rPr lang="en-US" i="1" dirty="0" err="1"/>
                <a:t>ép</a:t>
              </a:r>
              <a:r>
                <a:rPr lang="en-US" i="1" dirty="0"/>
                <a:t>. </a:t>
              </a:r>
              <a:r>
                <a:rPr lang="en-US" i="1" dirty="0" err="1"/>
                <a:t>Sẽ</a:t>
              </a:r>
              <a:r>
                <a:rPr lang="en-US" i="1" dirty="0"/>
                <a:t> di </a:t>
              </a:r>
              <a:r>
                <a:rPr lang="en-US" i="1" dirty="0" err="1"/>
                <a:t>chuyển</a:t>
              </a:r>
              <a:r>
                <a:rPr lang="en-US" i="1" dirty="0"/>
                <a:t> </a:t>
              </a:r>
              <a:r>
                <a:rPr lang="en-US" i="1" dirty="0" err="1"/>
                <a:t>gần</a:t>
              </a:r>
              <a:r>
                <a:rPr lang="en-US" i="1" dirty="0"/>
                <a:t> về </a:t>
              </a:r>
              <a:r>
                <a:rPr lang="en-US" i="1" dirty="0" err="1"/>
                <a:t>lưỡi</a:t>
              </a:r>
              <a:r>
                <a:rPr lang="en-US" i="1" dirty="0"/>
                <a:t> </a:t>
              </a:r>
              <a:r>
                <a:rPr lang="en-US" i="1" dirty="0" err="1"/>
                <a:t>cưa</a:t>
              </a:r>
              <a:r>
                <a:rPr lang="en-US" i="1" dirty="0"/>
                <a:t>, </a:t>
              </a:r>
              <a:r>
                <a:rPr lang="en-US" i="1" dirty="0" err="1"/>
                <a:t>ép</a:t>
              </a:r>
              <a:r>
                <a:rPr lang="en-US" i="1" dirty="0"/>
                <a:t> </a:t>
              </a:r>
              <a:r>
                <a:rPr lang="en-US" i="1" dirty="0" err="1"/>
                <a:t>vỏ</a:t>
              </a:r>
              <a:r>
                <a:rPr lang="en-US" i="1" dirty="0"/>
                <a:t> chai </a:t>
              </a:r>
              <a:r>
                <a:rPr lang="en-US" i="1" dirty="0" err="1"/>
                <a:t>nhựa</a:t>
              </a:r>
              <a:r>
                <a:rPr lang="en-US" i="1" dirty="0"/>
                <a:t> </a:t>
              </a:r>
              <a:r>
                <a:rPr lang="en-US" i="1" dirty="0" err="1"/>
                <a:t>tiến</a:t>
              </a:r>
              <a:r>
                <a:rPr lang="en-US" i="1" dirty="0"/>
                <a:t> </a:t>
              </a:r>
              <a:r>
                <a:rPr lang="en-US" i="1" dirty="0" err="1"/>
                <a:t>gần</a:t>
              </a:r>
              <a:r>
                <a:rPr lang="en-US" i="1" dirty="0"/>
                <a:t> vào </a:t>
              </a:r>
              <a:r>
                <a:rPr lang="en-US" i="1" dirty="0" err="1"/>
                <a:t>lưỡi</a:t>
              </a:r>
              <a:r>
                <a:rPr lang="en-US" i="1" dirty="0"/>
                <a:t> </a:t>
              </a:r>
              <a:r>
                <a:rPr lang="en-US" i="1" dirty="0" err="1"/>
                <a:t>cưa</a:t>
              </a:r>
              <a:r>
                <a:rPr lang="en-US" i="1" dirty="0"/>
                <a:t> để </a:t>
              </a:r>
              <a:r>
                <a:rPr lang="en-US" i="1" dirty="0" err="1"/>
                <a:t>cắt</a:t>
              </a:r>
              <a:r>
                <a:rPr lang="en-US" i="1" dirty="0"/>
                <a:t>.</a:t>
              </a:r>
              <a:endParaRPr lang="en-US" dirty="0"/>
            </a:p>
          </p:txBody>
        </p:sp>
        <p:sp>
          <p:nvSpPr>
            <p:cNvPr id="27" name="Arrow: Left 26">
              <a:extLst>
                <a:ext uri="{FF2B5EF4-FFF2-40B4-BE49-F238E27FC236}">
                  <a16:creationId xmlns:a16="http://schemas.microsoft.com/office/drawing/2014/main" id="{DBBCF755-BAC2-41CB-86BF-B2647D1C3EF1}"/>
                </a:ext>
              </a:extLst>
            </p:cNvPr>
            <p:cNvSpPr/>
            <p:nvPr/>
          </p:nvSpPr>
          <p:spPr>
            <a:xfrm>
              <a:off x="3139752" y="2878128"/>
              <a:ext cx="1352740" cy="98336"/>
            </a:xfrm>
            <a:prstGeom prst="left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B9BD3E3-4852-4F07-A2B6-1C74D11C8209}"/>
                </a:ext>
              </a:extLst>
            </p:cNvPr>
            <p:cNvSpPr/>
            <p:nvPr/>
          </p:nvSpPr>
          <p:spPr>
            <a:xfrm>
              <a:off x="1586205" y="3534037"/>
              <a:ext cx="3107094" cy="20309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0AEC0F3-74C4-42A9-877D-3726D797E0C9}"/>
                </a:ext>
              </a:extLst>
            </p:cNvPr>
            <p:cNvSpPr/>
            <p:nvPr/>
          </p:nvSpPr>
          <p:spPr>
            <a:xfrm>
              <a:off x="2423128" y="3680217"/>
              <a:ext cx="86807" cy="1810139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EA75A3C-1529-4C69-803A-A8C5CCACE015}"/>
                </a:ext>
              </a:extLst>
            </p:cNvPr>
            <p:cNvSpPr/>
            <p:nvPr/>
          </p:nvSpPr>
          <p:spPr>
            <a:xfrm>
              <a:off x="1922106" y="4072103"/>
              <a:ext cx="1124321" cy="9330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8B41228-7A9B-42E2-B0A9-A0D6E6572DB2}"/>
                </a:ext>
              </a:extLst>
            </p:cNvPr>
            <p:cNvSpPr/>
            <p:nvPr/>
          </p:nvSpPr>
          <p:spPr>
            <a:xfrm>
              <a:off x="1904370" y="4456213"/>
              <a:ext cx="1124321" cy="9330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559452F-F5BC-4538-848E-DE0C55EE6E3D}"/>
                </a:ext>
              </a:extLst>
            </p:cNvPr>
            <p:cNvSpPr/>
            <p:nvPr/>
          </p:nvSpPr>
          <p:spPr>
            <a:xfrm>
              <a:off x="1904369" y="4859763"/>
              <a:ext cx="1124321" cy="9330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BAA8933-413A-430D-9132-0094F5FB963E}"/>
                </a:ext>
              </a:extLst>
            </p:cNvPr>
            <p:cNvSpPr/>
            <p:nvPr/>
          </p:nvSpPr>
          <p:spPr>
            <a:xfrm>
              <a:off x="3638939" y="5433664"/>
              <a:ext cx="746318" cy="131337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A3E0A5E-48DB-4F64-9A2A-B827AD14E086}"/>
                </a:ext>
              </a:extLst>
            </p:cNvPr>
            <p:cNvSpPr/>
            <p:nvPr/>
          </p:nvSpPr>
          <p:spPr>
            <a:xfrm>
              <a:off x="3772306" y="4044888"/>
              <a:ext cx="411707" cy="1009262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0821279-91A1-4ED4-BC5A-134E275CD21A}"/>
                </a:ext>
              </a:extLst>
            </p:cNvPr>
            <p:cNvSpPr/>
            <p:nvPr/>
          </p:nvSpPr>
          <p:spPr>
            <a:xfrm>
              <a:off x="4458416" y="3765773"/>
              <a:ext cx="86807" cy="1667891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Arrow: Left 36">
              <a:extLst>
                <a:ext uri="{FF2B5EF4-FFF2-40B4-BE49-F238E27FC236}">
                  <a16:creationId xmlns:a16="http://schemas.microsoft.com/office/drawing/2014/main" id="{A28282A5-7908-4ACF-A1BF-FFA353DF2ED7}"/>
                </a:ext>
              </a:extLst>
            </p:cNvPr>
            <p:cNvSpPr/>
            <p:nvPr/>
          </p:nvSpPr>
          <p:spPr>
            <a:xfrm>
              <a:off x="3032516" y="3788366"/>
              <a:ext cx="1352740" cy="98336"/>
            </a:xfrm>
            <a:prstGeom prst="left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Arrow: Left 37">
              <a:extLst>
                <a:ext uri="{FF2B5EF4-FFF2-40B4-BE49-F238E27FC236}">
                  <a16:creationId xmlns:a16="http://schemas.microsoft.com/office/drawing/2014/main" id="{F8EC0E07-9AD7-47BB-BC7A-C00DA3B9DFCE}"/>
                </a:ext>
              </a:extLst>
            </p:cNvPr>
            <p:cNvSpPr/>
            <p:nvPr/>
          </p:nvSpPr>
          <p:spPr>
            <a:xfrm>
              <a:off x="3061315" y="5246618"/>
              <a:ext cx="1352740" cy="98336"/>
            </a:xfrm>
            <a:prstGeom prst="leftArrow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ADEE854-D1A7-44F8-ACC2-3A7B55CE82E5}"/>
                </a:ext>
              </a:extLst>
            </p:cNvPr>
            <p:cNvSpPr txBox="1"/>
            <p:nvPr/>
          </p:nvSpPr>
          <p:spPr>
            <a:xfrm>
              <a:off x="5029200" y="3590628"/>
              <a:ext cx="5150498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i="1" dirty="0" err="1"/>
                <a:t>Mô</a:t>
              </a:r>
              <a:r>
                <a:rPr lang="en-US" i="1" dirty="0"/>
                <a:t> </a:t>
              </a:r>
              <a:r>
                <a:rPr lang="en-US" i="1" dirty="0" err="1"/>
                <a:t>tả</a:t>
              </a:r>
              <a:r>
                <a:rPr lang="en-US" i="1" dirty="0"/>
                <a:t>:  </a:t>
              </a:r>
            </a:p>
            <a:p>
              <a:r>
                <a:rPr lang="en-US" i="1" dirty="0"/>
                <a:t>Chai </a:t>
              </a:r>
              <a:r>
                <a:rPr lang="en-US" i="1" dirty="0" err="1"/>
                <a:t>nhựa</a:t>
              </a:r>
              <a:r>
                <a:rPr lang="en-US" i="1" dirty="0"/>
                <a:t> (</a:t>
              </a:r>
              <a:r>
                <a:rPr lang="en-US" i="1" dirty="0" err="1"/>
                <a:t>màu</a:t>
              </a:r>
              <a:r>
                <a:rPr lang="en-US" i="1" dirty="0"/>
                <a:t> </a:t>
              </a:r>
              <a:r>
                <a:rPr lang="en-US" i="1" dirty="0" err="1"/>
                <a:t>vàng</a:t>
              </a:r>
              <a:r>
                <a:rPr lang="en-US" i="1" dirty="0"/>
                <a:t>) </a:t>
              </a:r>
              <a:r>
                <a:rPr lang="en-US" i="1" dirty="0" err="1"/>
                <a:t>sau</a:t>
              </a:r>
              <a:r>
                <a:rPr lang="en-US" i="1" dirty="0"/>
                <a:t> khi được </a:t>
              </a:r>
              <a:r>
                <a:rPr lang="en-US" i="1" dirty="0" err="1"/>
                <a:t>bỏ</a:t>
              </a:r>
              <a:r>
                <a:rPr lang="en-US" i="1" dirty="0"/>
                <a:t> vào </a:t>
              </a:r>
              <a:r>
                <a:rPr lang="en-US" i="1" dirty="0" err="1"/>
                <a:t>bằng</a:t>
              </a:r>
              <a:r>
                <a:rPr lang="en-US" i="1" dirty="0"/>
                <a:t> </a:t>
              </a:r>
              <a:r>
                <a:rPr lang="en-US" i="1" dirty="0" err="1"/>
                <a:t>cửa</a:t>
              </a:r>
              <a:r>
                <a:rPr lang="en-US" i="1" dirty="0"/>
                <a:t> (</a:t>
              </a:r>
              <a:r>
                <a:rPr lang="en-US" i="1" dirty="0" err="1"/>
                <a:t>màu</a:t>
              </a:r>
              <a:r>
                <a:rPr lang="en-US" i="1" dirty="0"/>
                <a:t> </a:t>
              </a:r>
              <a:r>
                <a:rPr lang="en-US" i="1" dirty="0" err="1"/>
                <a:t>trắng</a:t>
              </a:r>
              <a:r>
                <a:rPr lang="en-US" i="1" dirty="0"/>
                <a:t>) </a:t>
              </a:r>
              <a:r>
                <a:rPr lang="en-US" i="1" dirty="0" err="1"/>
                <a:t>sẽ</a:t>
              </a:r>
              <a:r>
                <a:rPr lang="en-US" i="1" dirty="0"/>
                <a:t> được </a:t>
              </a:r>
              <a:r>
                <a:rPr lang="en-US" i="1" dirty="0" err="1"/>
                <a:t>bộ</a:t>
              </a:r>
              <a:r>
                <a:rPr lang="en-US" i="1" dirty="0"/>
                <a:t> </a:t>
              </a:r>
              <a:r>
                <a:rPr lang="en-US" i="1" dirty="0" err="1"/>
                <a:t>phận</a:t>
              </a:r>
              <a:r>
                <a:rPr lang="en-US" i="1" dirty="0"/>
                <a:t> </a:t>
              </a:r>
              <a:r>
                <a:rPr lang="en-US" i="1" dirty="0" err="1"/>
                <a:t>ép</a:t>
              </a:r>
              <a:r>
                <a:rPr lang="en-US" i="1" dirty="0"/>
                <a:t> (</a:t>
              </a:r>
              <a:r>
                <a:rPr lang="en-US" i="1" dirty="0" err="1"/>
                <a:t>màu</a:t>
              </a:r>
              <a:r>
                <a:rPr lang="en-US" i="1" dirty="0"/>
                <a:t> cam) </a:t>
              </a:r>
              <a:r>
                <a:rPr lang="en-US" i="1" dirty="0" err="1"/>
                <a:t>ép</a:t>
              </a:r>
              <a:r>
                <a:rPr lang="en-US" i="1" dirty="0"/>
                <a:t> lại </a:t>
              </a:r>
              <a:r>
                <a:rPr lang="en-US" i="1" dirty="0" err="1"/>
                <a:t>gần</a:t>
              </a:r>
              <a:r>
                <a:rPr lang="en-US" i="1" dirty="0"/>
                <a:t> các </a:t>
              </a:r>
              <a:r>
                <a:rPr lang="en-US" i="1" dirty="0" err="1"/>
                <a:t>lưỡi</a:t>
              </a:r>
              <a:r>
                <a:rPr lang="en-US" i="1" dirty="0"/>
                <a:t> </a:t>
              </a:r>
              <a:r>
                <a:rPr lang="en-US" i="1" dirty="0" err="1"/>
                <a:t>cưa</a:t>
              </a:r>
              <a:r>
                <a:rPr lang="en-US" i="1" dirty="0"/>
                <a:t> song </a:t>
              </a:r>
              <a:r>
                <a:rPr lang="en-US" i="1" dirty="0" err="1"/>
                <a:t>song</a:t>
              </a:r>
              <a:r>
                <a:rPr lang="en-US" i="1" dirty="0"/>
                <a:t> </a:t>
              </a:r>
              <a:r>
                <a:rPr lang="en-US" i="1" dirty="0" err="1"/>
                <a:t>đồng</a:t>
              </a:r>
              <a:r>
                <a:rPr lang="en-US" i="1" dirty="0"/>
                <a:t> </a:t>
              </a:r>
              <a:r>
                <a:rPr lang="en-US" i="1" dirty="0" err="1"/>
                <a:t>trục</a:t>
              </a:r>
              <a:r>
                <a:rPr lang="en-US" i="1" dirty="0"/>
                <a:t> (</a:t>
              </a:r>
              <a:r>
                <a:rPr lang="en-US" i="1" dirty="0" err="1"/>
                <a:t>màu</a:t>
              </a:r>
              <a:r>
                <a:rPr lang="en-US" i="1" dirty="0"/>
                <a:t> </a:t>
              </a:r>
              <a:r>
                <a:rPr lang="en-US" i="1" dirty="0" err="1"/>
                <a:t>đen</a:t>
              </a:r>
              <a:r>
                <a:rPr lang="en-US" i="1" dirty="0"/>
                <a:t>). Khi </a:t>
              </a:r>
              <a:r>
                <a:rPr lang="en-US" i="1" dirty="0" err="1"/>
                <a:t>tiến</a:t>
              </a:r>
              <a:r>
                <a:rPr lang="en-US" i="1" dirty="0"/>
                <a:t> lại </a:t>
              </a:r>
              <a:r>
                <a:rPr lang="en-US" i="1" dirty="0" err="1"/>
                <a:t>gần</a:t>
              </a:r>
              <a:r>
                <a:rPr lang="en-US" i="1" dirty="0"/>
                <a:t> </a:t>
              </a:r>
              <a:r>
                <a:rPr lang="en-US" i="1" dirty="0" err="1"/>
                <a:t>sẽ</a:t>
              </a:r>
              <a:r>
                <a:rPr lang="en-US" i="1" dirty="0"/>
                <a:t> </a:t>
              </a:r>
              <a:r>
                <a:rPr lang="en-US" i="1" dirty="0" err="1"/>
                <a:t>ép</a:t>
              </a:r>
              <a:r>
                <a:rPr lang="en-US" i="1" dirty="0"/>
                <a:t> </a:t>
              </a:r>
              <a:r>
                <a:rPr lang="en-US" i="1" dirty="0" err="1"/>
                <a:t>vỏ</a:t>
              </a:r>
              <a:r>
                <a:rPr lang="en-US" i="1" dirty="0"/>
                <a:t> chai </a:t>
              </a:r>
              <a:r>
                <a:rPr lang="en-US" i="1" dirty="0" err="1"/>
                <a:t>nhựa</a:t>
              </a:r>
              <a:r>
                <a:rPr lang="en-US" i="1" dirty="0"/>
                <a:t> </a:t>
              </a:r>
              <a:r>
                <a:rPr lang="en-US" i="1" dirty="0" err="1"/>
                <a:t>bị</a:t>
              </a:r>
              <a:r>
                <a:rPr lang="en-US" i="1" dirty="0"/>
                <a:t> </a:t>
              </a:r>
              <a:r>
                <a:rPr lang="en-US" i="1" dirty="0" err="1"/>
                <a:t>cắt</a:t>
              </a:r>
              <a:r>
                <a:rPr lang="en-US" i="1" dirty="0"/>
                <a:t> </a:t>
              </a:r>
              <a:r>
                <a:rPr lang="en-US" i="1" dirty="0" err="1"/>
                <a:t>thành</a:t>
              </a:r>
              <a:r>
                <a:rPr lang="en-US" i="1" dirty="0"/>
                <a:t> nhiều </a:t>
              </a:r>
              <a:r>
                <a:rPr lang="en-US" i="1" dirty="0" err="1"/>
                <a:t>mảnh</a:t>
              </a:r>
              <a:r>
                <a:rPr lang="en-US" i="1" dirty="0"/>
                <a:t> </a:t>
              </a:r>
              <a:r>
                <a:rPr lang="en-US" i="1" dirty="0" err="1"/>
                <a:t>nhỏ</a:t>
              </a:r>
              <a:r>
                <a:rPr lang="en-US" i="1" dirty="0"/>
                <a:t>.</a:t>
              </a:r>
              <a:endParaRPr lang="en-US" dirty="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551D014D-7DE9-4911-B58F-F5BA76D2549D}"/>
              </a:ext>
            </a:extLst>
          </p:cNvPr>
          <p:cNvSpPr txBox="1"/>
          <p:nvPr/>
        </p:nvSpPr>
        <p:spPr>
          <a:xfrm>
            <a:off x="730119" y="429079"/>
            <a:ext cx="97668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 err="1"/>
              <a:t>Mô</a:t>
            </a:r>
            <a:r>
              <a:rPr lang="en-US" sz="3200" dirty="0"/>
              <a:t> </a:t>
            </a:r>
            <a:r>
              <a:rPr lang="en-US" sz="3200" dirty="0" err="1"/>
              <a:t>tả</a:t>
            </a:r>
            <a:r>
              <a:rPr lang="en-US" sz="3200" dirty="0"/>
              <a:t> </a:t>
            </a:r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án</a:t>
            </a:r>
            <a:r>
              <a:rPr lang="en-US" sz="3200" dirty="0"/>
              <a:t> 1: </a:t>
            </a:r>
            <a:r>
              <a:rPr lang="en-US" sz="3200" dirty="0" err="1"/>
              <a:t>Sử</a:t>
            </a:r>
            <a:r>
              <a:rPr lang="en-US" sz="3200" dirty="0"/>
              <a:t> </a:t>
            </a:r>
            <a:r>
              <a:rPr lang="en-US" sz="3200" dirty="0" err="1"/>
              <a:t>dụng</a:t>
            </a:r>
            <a:r>
              <a:rPr lang="en-US" sz="3200" dirty="0"/>
              <a:t> nhiều </a:t>
            </a:r>
            <a:r>
              <a:rPr lang="en-US" sz="3200" dirty="0" err="1"/>
              <a:t>lưỡi</a:t>
            </a:r>
            <a:r>
              <a:rPr lang="en-US" sz="3200" dirty="0"/>
              <a:t> </a:t>
            </a:r>
            <a:r>
              <a:rPr lang="en-US" sz="3200" dirty="0" err="1"/>
              <a:t>cắt</a:t>
            </a:r>
            <a:r>
              <a:rPr lang="en-US" sz="3200" dirty="0"/>
              <a:t>, </a:t>
            </a:r>
            <a:r>
              <a:rPr lang="en-US" sz="3200" dirty="0" err="1"/>
              <a:t>cắt</a:t>
            </a:r>
            <a:r>
              <a:rPr lang="en-US" sz="3200" dirty="0"/>
              <a:t> </a:t>
            </a:r>
            <a:r>
              <a:rPr lang="en-US" sz="3200" dirty="0" err="1"/>
              <a:t>nhỏ</a:t>
            </a:r>
            <a:r>
              <a:rPr lang="en-US" sz="3200" dirty="0"/>
              <a:t>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0412D55-631A-4D13-92F9-1544429CB160}"/>
              </a:ext>
            </a:extLst>
          </p:cNvPr>
          <p:cNvSpPr txBox="1"/>
          <p:nvPr/>
        </p:nvSpPr>
        <p:spPr>
          <a:xfrm>
            <a:off x="3067810" y="6236788"/>
            <a:ext cx="6056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Hình</a:t>
            </a:r>
            <a:r>
              <a:rPr lang="en-US" i="1" dirty="0"/>
              <a:t> 10: </a:t>
            </a:r>
            <a:r>
              <a:rPr lang="en-US" i="1" dirty="0" err="1"/>
              <a:t>Hình</a:t>
            </a:r>
            <a:r>
              <a:rPr lang="en-US" i="1" dirty="0"/>
              <a:t> </a:t>
            </a:r>
            <a:r>
              <a:rPr lang="en-US" i="1" dirty="0" err="1"/>
              <a:t>ảnh</a:t>
            </a:r>
            <a:r>
              <a:rPr lang="en-US" i="1" dirty="0"/>
              <a:t> </a:t>
            </a:r>
            <a:r>
              <a:rPr lang="en-US" i="1" dirty="0" err="1"/>
              <a:t>miêu</a:t>
            </a:r>
            <a:r>
              <a:rPr lang="en-US" i="1" dirty="0"/>
              <a:t> </a:t>
            </a:r>
            <a:r>
              <a:rPr lang="en-US" i="1" dirty="0" err="1"/>
              <a:t>tả</a:t>
            </a:r>
            <a:r>
              <a:rPr lang="en-US" i="1" dirty="0"/>
              <a:t> </a:t>
            </a:r>
            <a:r>
              <a:rPr lang="en-US" i="1" dirty="0" err="1"/>
              <a:t>phương</a:t>
            </a:r>
            <a:r>
              <a:rPr lang="en-US" i="1" dirty="0"/>
              <a:t> </a:t>
            </a:r>
            <a:r>
              <a:rPr lang="en-US" i="1" dirty="0" err="1"/>
              <a:t>án</a:t>
            </a:r>
            <a:r>
              <a:rPr lang="en-US" i="1" dirty="0"/>
              <a:t> 1 để </a:t>
            </a:r>
            <a:r>
              <a:rPr lang="en-US" i="1" dirty="0" err="1"/>
              <a:t>cắn</a:t>
            </a:r>
            <a:r>
              <a:rPr lang="en-US" i="1" dirty="0"/>
              <a:t> </a:t>
            </a:r>
            <a:r>
              <a:rPr lang="en-US" i="1" dirty="0" err="1"/>
              <a:t>nhỏ</a:t>
            </a:r>
            <a:r>
              <a:rPr lang="en-US" i="1" dirty="0"/>
              <a:t> </a:t>
            </a:r>
            <a:r>
              <a:rPr lang="en-US" i="1" dirty="0" err="1"/>
              <a:t>vỏ</a:t>
            </a:r>
            <a:r>
              <a:rPr lang="en-US" i="1" dirty="0"/>
              <a:t> </a:t>
            </a:r>
            <a:r>
              <a:rPr lang="en-US" i="1" dirty="0" err="1"/>
              <a:t>nhựa</a:t>
            </a:r>
            <a:r>
              <a:rPr lang="en-US" i="1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613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551D014D-7DE9-4911-B58F-F5BA76D2549D}"/>
              </a:ext>
            </a:extLst>
          </p:cNvPr>
          <p:cNvSpPr txBox="1"/>
          <p:nvPr/>
        </p:nvSpPr>
        <p:spPr>
          <a:xfrm>
            <a:off x="730119" y="429079"/>
            <a:ext cx="976682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 err="1"/>
              <a:t>Mô</a:t>
            </a:r>
            <a:r>
              <a:rPr lang="en-US" sz="3200" dirty="0"/>
              <a:t> </a:t>
            </a:r>
            <a:r>
              <a:rPr lang="en-US" sz="3200" dirty="0" err="1"/>
              <a:t>tả</a:t>
            </a:r>
            <a:r>
              <a:rPr lang="en-US" sz="3200" dirty="0"/>
              <a:t> </a:t>
            </a:r>
            <a:r>
              <a:rPr lang="en-US" sz="3200" dirty="0" err="1"/>
              <a:t>phương</a:t>
            </a:r>
            <a:r>
              <a:rPr lang="en-US" sz="3200" dirty="0"/>
              <a:t> </a:t>
            </a:r>
            <a:r>
              <a:rPr lang="en-US" sz="3200" dirty="0" err="1"/>
              <a:t>án</a:t>
            </a:r>
            <a:r>
              <a:rPr lang="en-US" sz="3200" dirty="0"/>
              <a:t> 2: </a:t>
            </a:r>
            <a:r>
              <a:rPr lang="en-US" sz="3200" dirty="0" err="1"/>
              <a:t>Sử</a:t>
            </a:r>
            <a:r>
              <a:rPr lang="en-US" sz="3200" dirty="0"/>
              <a:t> </a:t>
            </a:r>
            <a:r>
              <a:rPr lang="en-US" sz="3200" dirty="0" err="1"/>
              <a:t>dụng</a:t>
            </a:r>
            <a:r>
              <a:rPr lang="en-US" sz="3200" dirty="0"/>
              <a:t> </a:t>
            </a:r>
            <a:r>
              <a:rPr lang="en-US" sz="3200" dirty="0" err="1"/>
              <a:t>cơ</a:t>
            </a:r>
            <a:r>
              <a:rPr lang="en-US" sz="3200" dirty="0"/>
              <a:t> </a:t>
            </a:r>
            <a:r>
              <a:rPr lang="en-US" sz="3200" dirty="0" err="1"/>
              <a:t>chế</a:t>
            </a:r>
            <a:r>
              <a:rPr lang="en-US" sz="3200" dirty="0"/>
              <a:t> </a:t>
            </a:r>
            <a:r>
              <a:rPr lang="en-US" sz="3200" dirty="0" err="1"/>
              <a:t>máy</a:t>
            </a:r>
            <a:r>
              <a:rPr lang="en-US" sz="3200" dirty="0"/>
              <a:t> </a:t>
            </a:r>
            <a:r>
              <a:rPr lang="en-US" sz="3200" dirty="0" err="1"/>
              <a:t>nghiền</a:t>
            </a:r>
            <a:r>
              <a:rPr lang="en-US" sz="3200" dirty="0"/>
              <a:t> </a:t>
            </a:r>
            <a:r>
              <a:rPr lang="en-US" sz="3200" dirty="0" err="1"/>
              <a:t>rác</a:t>
            </a:r>
            <a:r>
              <a:rPr lang="en-US" sz="3200" dirty="0"/>
              <a:t>:</a:t>
            </a:r>
          </a:p>
          <a:p>
            <a:r>
              <a:rPr lang="en-US" sz="3200" dirty="0"/>
              <a:t>(Chưa </a:t>
            </a:r>
            <a:r>
              <a:rPr lang="en-US" sz="3200" dirty="0" err="1"/>
              <a:t>hoàn</a:t>
            </a:r>
            <a:r>
              <a:rPr lang="en-US" sz="3200" dirty="0"/>
              <a:t> </a:t>
            </a:r>
            <a:r>
              <a:rPr lang="en-US" sz="3200" dirty="0" err="1"/>
              <a:t>thành</a:t>
            </a:r>
            <a:r>
              <a:rPr lang="en-US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68479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0762C-3E4E-4E5B-BC04-55322D9E4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886" y="365125"/>
            <a:ext cx="10515600" cy="829193"/>
          </a:xfrm>
        </p:spPr>
        <p:txBody>
          <a:bodyPr/>
          <a:lstStyle/>
          <a:p>
            <a:r>
              <a:rPr lang="en-US" b="1" dirty="0" err="1"/>
              <a:t>Vấn</a:t>
            </a:r>
            <a:r>
              <a:rPr lang="en-US" b="1" dirty="0"/>
              <a:t> đề </a:t>
            </a:r>
            <a:r>
              <a:rPr lang="en-US" b="1" dirty="0" err="1"/>
              <a:t>còn</a:t>
            </a:r>
            <a:r>
              <a:rPr lang="en-US" b="1" dirty="0"/>
              <a:t> </a:t>
            </a:r>
            <a:r>
              <a:rPr lang="en-US" b="1" dirty="0" err="1"/>
              <a:t>gặp</a:t>
            </a:r>
            <a:r>
              <a:rPr lang="en-US" b="1" dirty="0"/>
              <a:t> phải.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46CDC-FAF8-4288-8291-4771C175B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5576"/>
            <a:ext cx="10515600" cy="4721387"/>
          </a:xfrm>
        </p:spPr>
        <p:txBody>
          <a:bodyPr>
            <a:normAutofit/>
          </a:bodyPr>
          <a:lstStyle/>
          <a:p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chậm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so với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, </a:t>
            </a:r>
            <a:r>
              <a:rPr lang="en-US" dirty="0" err="1"/>
              <a:t>cụ</a:t>
            </a:r>
            <a:r>
              <a:rPr lang="en-US" dirty="0"/>
              <a:t> thể:</a:t>
            </a:r>
          </a:p>
          <a:p>
            <a:pPr marL="914400" lvl="2" indent="0">
              <a:buNone/>
            </a:pP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khí</a:t>
            </a:r>
            <a:r>
              <a:rPr lang="en-US" dirty="0"/>
              <a:t>: </a:t>
            </a:r>
            <a:r>
              <a:rPr lang="en-US" dirty="0" err="1"/>
              <a:t>Chậm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8 </a:t>
            </a:r>
            <a:r>
              <a:rPr lang="en-US" dirty="0" err="1"/>
              <a:t>ngày</a:t>
            </a:r>
            <a:r>
              <a:rPr lang="en-US" dirty="0"/>
              <a:t> so với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cần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khí</a:t>
            </a:r>
            <a:r>
              <a:rPr lang="en-US" dirty="0"/>
              <a:t> để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=&gt;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chậm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8 </a:t>
            </a:r>
            <a:r>
              <a:rPr lang="en-US" dirty="0" err="1"/>
              <a:t>ngày</a:t>
            </a:r>
            <a:r>
              <a:rPr lang="en-US" dirty="0"/>
              <a:t> so với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ra.</a:t>
            </a:r>
            <a:endParaRPr lang="en-US" dirty="0"/>
          </a:p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Chưa có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khí</a:t>
            </a:r>
            <a:r>
              <a:rPr lang="en-US" dirty="0"/>
              <a:t>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ý </a:t>
            </a:r>
            <a:r>
              <a:rPr lang="en-US" dirty="0" err="1"/>
              <a:t>tưởng</a:t>
            </a:r>
            <a:r>
              <a:rPr lang="en-US" dirty="0"/>
              <a:t> của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2 </a:t>
            </a:r>
            <a:r>
              <a:rPr lang="en-US" dirty="0" err="1"/>
              <a:t>đối</a:t>
            </a:r>
            <a:r>
              <a:rPr lang="en-US" dirty="0"/>
              <a:t> với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nhựa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1ABA9-DC22-40C8-A5FB-6CCDC54DD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53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0762C-3E4E-4E5B-BC04-55322D9E4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886" y="365125"/>
            <a:ext cx="10515600" cy="829193"/>
          </a:xfrm>
        </p:spPr>
        <p:txBody>
          <a:bodyPr/>
          <a:lstStyle/>
          <a:p>
            <a:r>
              <a:rPr lang="en-US" b="1" dirty="0" err="1"/>
              <a:t>Phương</a:t>
            </a:r>
            <a:r>
              <a:rPr lang="en-US" b="1" dirty="0"/>
              <a:t> </a:t>
            </a:r>
            <a:r>
              <a:rPr lang="en-US" b="1" dirty="0" err="1"/>
              <a:t>án</a:t>
            </a:r>
            <a:r>
              <a:rPr lang="en-US" b="1" dirty="0"/>
              <a:t> </a:t>
            </a:r>
            <a:r>
              <a:rPr lang="en-US" b="1" dirty="0" err="1"/>
              <a:t>giải</a:t>
            </a:r>
            <a:r>
              <a:rPr lang="en-US" b="1" dirty="0"/>
              <a:t> </a:t>
            </a:r>
            <a:r>
              <a:rPr lang="en-US" b="1" dirty="0" err="1"/>
              <a:t>quyết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kế</a:t>
            </a:r>
            <a:r>
              <a:rPr lang="en-US" b="1" dirty="0"/>
              <a:t> </a:t>
            </a:r>
            <a:r>
              <a:rPr lang="en-US" b="1" dirty="0" err="1"/>
              <a:t>hoạch</a:t>
            </a:r>
            <a:r>
              <a:rPr lang="en-US" b="1" dirty="0"/>
              <a:t> </a:t>
            </a:r>
            <a:r>
              <a:rPr lang="en-US" b="1" dirty="0" err="1"/>
              <a:t>tiếp</a:t>
            </a:r>
            <a:r>
              <a:rPr lang="en-US" b="1" dirty="0"/>
              <a:t> </a:t>
            </a:r>
            <a:r>
              <a:rPr lang="en-US" b="1" dirty="0" err="1"/>
              <a:t>theo.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46CDC-FAF8-4288-8291-4771C175B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5576"/>
            <a:ext cx="10515600" cy="472138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Đề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tả</a:t>
            </a:r>
            <a:r>
              <a:rPr lang="en-US" dirty="0"/>
              <a:t> thêm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2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,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nhựa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 của 2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vẫn</a:t>
            </a:r>
            <a:r>
              <a:rPr lang="en-US" dirty="0"/>
              <a:t> </a:t>
            </a:r>
            <a:r>
              <a:rPr lang="en-US" dirty="0" err="1"/>
              <a:t>chậm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tuần tiếp </a:t>
            </a:r>
            <a:r>
              <a:rPr lang="en-US" dirty="0" err="1"/>
              <a:t>theo</a:t>
            </a:r>
            <a:r>
              <a:rPr lang="en-US" dirty="0"/>
              <a:t> do tuần tiếp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là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. </a:t>
            </a:r>
          </a:p>
          <a:p>
            <a:pPr lvl="2"/>
            <a:r>
              <a:rPr lang="en-US" dirty="0" err="1"/>
              <a:t>Đẩy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viết </a:t>
            </a:r>
            <a:r>
              <a:rPr lang="en-US" dirty="0" err="1"/>
              <a:t>chương</a:t>
            </a:r>
            <a:r>
              <a:rPr lang="en-US" dirty="0"/>
              <a:t> trình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linh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tuần tiếp. (tuần 3)</a:t>
            </a:r>
          </a:p>
          <a:p>
            <a:pPr lvl="2"/>
            <a:r>
              <a:rPr lang="en-US" dirty="0"/>
              <a:t>Để </a:t>
            </a:r>
            <a:r>
              <a:rPr lang="en-US" dirty="0" err="1"/>
              <a:t>kịp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,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tăng</a:t>
            </a:r>
            <a:r>
              <a:rPr lang="en-US" dirty="0"/>
              <a:t> thêm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quá trình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khí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tuần tiếp </a:t>
            </a:r>
            <a:r>
              <a:rPr lang="en-US" dirty="0" err="1"/>
              <a:t>theo</a:t>
            </a:r>
            <a:r>
              <a:rPr lang="en-US" dirty="0"/>
              <a:t> nữa. (tuần 4)</a:t>
            </a:r>
          </a:p>
          <a:p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tuần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tả</a:t>
            </a:r>
            <a:r>
              <a:rPr lang="en-US" dirty="0"/>
              <a:t>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file CAD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nilon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Đưa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xét</a:t>
            </a:r>
            <a:r>
              <a:rPr lang="en-US" dirty="0"/>
              <a:t>,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,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nghiền</a:t>
            </a:r>
            <a:r>
              <a:rPr lang="en-US" dirty="0"/>
              <a:t>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nhựa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vẽ</a:t>
            </a:r>
            <a:r>
              <a:rPr lang="en-US" dirty="0"/>
              <a:t>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file CAD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Gửi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PCB.</a:t>
            </a:r>
          </a:p>
          <a:p>
            <a:pPr lvl="1"/>
            <a:r>
              <a:rPr lang="en-US" dirty="0"/>
              <a:t>Viết </a:t>
            </a:r>
            <a:r>
              <a:rPr lang="en-US" dirty="0" err="1"/>
              <a:t>chương</a:t>
            </a:r>
            <a:r>
              <a:rPr lang="en-US" dirty="0"/>
              <a:t> trình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1ABA9-DC22-40C8-A5FB-6CCDC54DD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175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0762C-3E4E-4E5B-BC04-55322D9E4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886" y="365125"/>
            <a:ext cx="10515600" cy="829193"/>
          </a:xfrm>
        </p:spPr>
        <p:txBody>
          <a:bodyPr/>
          <a:lstStyle/>
          <a:p>
            <a:r>
              <a:rPr lang="en-US" b="1" dirty="0"/>
              <a:t>Đề </a:t>
            </a:r>
            <a:r>
              <a:rPr lang="en-US" b="1" dirty="0" err="1"/>
              <a:t>suất</a:t>
            </a:r>
            <a:r>
              <a:rPr lang="en-US" b="1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46CDC-FAF8-4288-8291-4771C175B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4318"/>
            <a:ext cx="10515600" cy="4982645"/>
          </a:xfrm>
        </p:spPr>
        <p:txBody>
          <a:bodyPr>
            <a:normAutofit/>
          </a:bodyPr>
          <a:lstStyle/>
          <a:p>
            <a:r>
              <a:rPr lang="en-US" dirty="0"/>
              <a:t>Sau khi đã có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khí</a:t>
            </a:r>
            <a:r>
              <a:rPr lang="en-US" dirty="0"/>
              <a:t>, chúng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thấy cấu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khí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phận</a:t>
            </a:r>
            <a:r>
              <a:rPr lang="en-US" dirty="0"/>
              <a:t>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túi</a:t>
            </a:r>
            <a:r>
              <a:rPr lang="en-US" dirty="0"/>
              <a:t> </a:t>
            </a:r>
            <a:r>
              <a:rPr lang="en-US" dirty="0" err="1"/>
              <a:t>nilon</a:t>
            </a:r>
            <a:r>
              <a:rPr lang="en-US" dirty="0"/>
              <a:t> là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. Qua quá trình tìm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, bên chúng </a:t>
            </a:r>
            <a:r>
              <a:rPr lang="en-US" dirty="0" err="1"/>
              <a:t>em</a:t>
            </a:r>
            <a:r>
              <a:rPr lang="en-US" dirty="0"/>
              <a:t> đã có </a:t>
            </a: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vẽ</a:t>
            </a:r>
            <a:r>
              <a:rPr lang="en-US" dirty="0"/>
              <a:t>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khí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nén</a:t>
            </a:r>
            <a:r>
              <a:rPr lang="en-US" dirty="0"/>
              <a:t>.</a:t>
            </a:r>
          </a:p>
          <a:p>
            <a:r>
              <a:rPr lang="en-US" dirty="0"/>
              <a:t>Vì vậy chúng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xin</a:t>
            </a:r>
            <a:r>
              <a:rPr lang="en-US" dirty="0"/>
              <a:t> đề </a:t>
            </a:r>
            <a:r>
              <a:rPr lang="en-US" dirty="0" err="1"/>
              <a:t>suất</a:t>
            </a:r>
            <a:r>
              <a:rPr lang="en-US" dirty="0"/>
              <a:t> được </a:t>
            </a:r>
            <a:r>
              <a:rPr lang="en-US" dirty="0" err="1"/>
              <a:t>tự</a:t>
            </a:r>
            <a:r>
              <a:rPr lang="en-US" dirty="0"/>
              <a:t> tiếp </a:t>
            </a:r>
            <a:r>
              <a:rPr lang="en-US" dirty="0" err="1"/>
              <a:t>tục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phần </a:t>
            </a:r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được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riêng</a:t>
            </a:r>
            <a:r>
              <a:rPr lang="en-US" dirty="0"/>
              <a:t> phần </a:t>
            </a:r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để có một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mẫu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chạy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riêng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phần </a:t>
            </a:r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nén</a:t>
            </a:r>
            <a:r>
              <a:rPr lang="en-US" dirty="0"/>
              <a:t>. </a:t>
            </a:r>
          </a:p>
          <a:p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test </a:t>
            </a:r>
            <a:r>
              <a:rPr lang="en-US" dirty="0" err="1"/>
              <a:t>cơ</a:t>
            </a:r>
            <a:r>
              <a:rPr lang="en-US" dirty="0"/>
              <a:t> cấu: 10/04 – 16/04</a:t>
            </a:r>
          </a:p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: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ngay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test.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1ABA9-DC22-40C8-A5FB-6CCDC54DD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452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C4EDE-0359-46A6-929F-FE4D6D257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Nội</a:t>
            </a:r>
            <a:r>
              <a:rPr lang="en-US" b="1" dirty="0"/>
              <a:t> dung </a:t>
            </a:r>
            <a:r>
              <a:rPr lang="en-US" b="1" dirty="0" err="1"/>
              <a:t>thực</a:t>
            </a:r>
            <a:r>
              <a:rPr lang="en-US" b="1" dirty="0"/>
              <a:t> </a:t>
            </a:r>
            <a:r>
              <a:rPr lang="en-US" b="1" dirty="0" err="1"/>
              <a:t>hiện</a:t>
            </a:r>
            <a:r>
              <a:rPr lang="en-US" b="1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70D95-B288-477E-9C0E-03F285188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của </a:t>
            </a:r>
            <a:r>
              <a:rPr lang="en-US" dirty="0" err="1"/>
              <a:t>mạch</a:t>
            </a:r>
            <a:r>
              <a:rPr lang="en-US" dirty="0"/>
              <a:t>.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bố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linh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,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phỏng</a:t>
            </a:r>
            <a:r>
              <a:rPr lang="en-US" dirty="0"/>
              <a:t> 3D </a:t>
            </a:r>
            <a:r>
              <a:rPr lang="en-US" dirty="0" err="1"/>
              <a:t>mạch</a:t>
            </a:r>
            <a:r>
              <a:rPr lang="en-US" dirty="0"/>
              <a:t>.  </a:t>
            </a:r>
          </a:p>
          <a:p>
            <a:r>
              <a:rPr lang="en-US" dirty="0" err="1"/>
              <a:t>Đưa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,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, </a:t>
            </a:r>
            <a:r>
              <a:rPr lang="en-US" dirty="0" err="1"/>
              <a:t>nghiền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chưa </a:t>
            </a:r>
            <a:r>
              <a:rPr lang="en-US" dirty="0" err="1"/>
              <a:t>túi</a:t>
            </a:r>
            <a:r>
              <a:rPr lang="en-US" dirty="0"/>
              <a:t> </a:t>
            </a:r>
            <a:r>
              <a:rPr lang="en-US" dirty="0" err="1"/>
              <a:t>nilon</a:t>
            </a:r>
            <a:r>
              <a:rPr lang="en-US" dirty="0"/>
              <a:t>,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chai </a:t>
            </a:r>
            <a:r>
              <a:rPr lang="en-US" dirty="0" err="1"/>
              <a:t>nhựa</a:t>
            </a:r>
            <a:r>
              <a:rPr lang="en-US" dirty="0"/>
              <a:t>.</a:t>
            </a:r>
          </a:p>
          <a:p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linh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,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6CBFEC-7C09-453B-85A1-40DBEF8CC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75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C4EDE-0359-46A6-929F-FE4D6D257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 err="1"/>
              <a:t>Kết</a:t>
            </a:r>
            <a:r>
              <a:rPr lang="en-US" b="1" dirty="0"/>
              <a:t> </a:t>
            </a:r>
            <a:r>
              <a:rPr lang="en-US" b="1" dirty="0" err="1"/>
              <a:t>quả</a:t>
            </a:r>
            <a:r>
              <a:rPr lang="en-US" b="1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70D95-B288-477E-9C0E-03F285188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3148"/>
            <a:ext cx="10515600" cy="4666945"/>
          </a:xfrm>
        </p:spPr>
        <p:txBody>
          <a:bodyPr/>
          <a:lstStyle/>
          <a:p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của </a:t>
            </a:r>
            <a:r>
              <a:rPr lang="en-US" dirty="0" err="1"/>
              <a:t>mạch</a:t>
            </a:r>
            <a:r>
              <a:rPr lang="en-US" dirty="0"/>
              <a:t>.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bố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linh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,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phỏng</a:t>
            </a:r>
            <a:r>
              <a:rPr lang="en-US" dirty="0"/>
              <a:t> 3D </a:t>
            </a:r>
            <a:r>
              <a:rPr lang="en-US" dirty="0" err="1"/>
              <a:t>mạch</a:t>
            </a:r>
            <a:r>
              <a:rPr lang="en-US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6CBFEC-7C09-453B-85A1-40DBEF8CC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6355FD-BA08-4255-8EF3-18CB7416B3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" t="1623" r="1900"/>
          <a:stretch/>
        </p:blipFill>
        <p:spPr>
          <a:xfrm>
            <a:off x="3439629" y="2174740"/>
            <a:ext cx="4848225" cy="371395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CE577B-C810-43EE-B682-AE738270C551}"/>
              </a:ext>
            </a:extLst>
          </p:cNvPr>
          <p:cNvSpPr txBox="1"/>
          <p:nvPr/>
        </p:nvSpPr>
        <p:spPr>
          <a:xfrm>
            <a:off x="1384319" y="5947298"/>
            <a:ext cx="4110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Hình</a:t>
            </a:r>
            <a:r>
              <a:rPr lang="en-US" i="1" dirty="0"/>
              <a:t> 1: </a:t>
            </a:r>
            <a:r>
              <a:rPr lang="en-US" i="1" dirty="0" err="1"/>
              <a:t>Hình</a:t>
            </a:r>
            <a:r>
              <a:rPr lang="en-US" i="1" dirty="0"/>
              <a:t> </a:t>
            </a:r>
            <a:r>
              <a:rPr lang="en-US" i="1" dirty="0" err="1"/>
              <a:t>ảnh</a:t>
            </a:r>
            <a:r>
              <a:rPr lang="en-US" i="1" dirty="0"/>
              <a:t> 3D </a:t>
            </a:r>
            <a:r>
              <a:rPr lang="en-US" i="1" dirty="0" err="1"/>
              <a:t>mạch</a:t>
            </a:r>
            <a:r>
              <a:rPr lang="en-US" i="1" dirty="0"/>
              <a:t> </a:t>
            </a:r>
            <a:r>
              <a:rPr lang="en-US" i="1" dirty="0" err="1"/>
              <a:t>điều</a:t>
            </a:r>
            <a:r>
              <a:rPr lang="en-US" i="1" dirty="0"/>
              <a:t> </a:t>
            </a:r>
            <a:r>
              <a:rPr lang="en-US" i="1" dirty="0" err="1"/>
              <a:t>khiển</a:t>
            </a:r>
            <a:r>
              <a:rPr lang="en-US" i="1" dirty="0"/>
              <a:t> </a:t>
            </a:r>
            <a:r>
              <a:rPr lang="en-US" i="1" dirty="0" err="1"/>
              <a:t>trung</a:t>
            </a:r>
            <a:r>
              <a:rPr lang="en-US" i="1" dirty="0"/>
              <a:t> </a:t>
            </a:r>
            <a:r>
              <a:rPr lang="en-US" i="1" dirty="0" err="1"/>
              <a:t>tâm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0937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59491B-E7F8-4E31-9AC4-1581A54D0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723" y="2200620"/>
            <a:ext cx="2683381" cy="20464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3E8639-B70C-438B-843B-C43DD1779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7267" y="926858"/>
            <a:ext cx="2951581" cy="22969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BAF4A7-255D-401F-82DF-3F34D171F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170" y="1177386"/>
            <a:ext cx="4154796" cy="20464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371695-A215-496C-9D48-9168DB38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803" y="3409903"/>
            <a:ext cx="4154796" cy="20464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EBE4A80-1CDE-400F-A66A-409DD20966AA}"/>
              </a:ext>
            </a:extLst>
          </p:cNvPr>
          <p:cNvSpPr txBox="1"/>
          <p:nvPr/>
        </p:nvSpPr>
        <p:spPr>
          <a:xfrm>
            <a:off x="2631632" y="5813075"/>
            <a:ext cx="4368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Hình</a:t>
            </a:r>
            <a:r>
              <a:rPr lang="en-US" i="1" dirty="0"/>
              <a:t> 2: </a:t>
            </a:r>
            <a:r>
              <a:rPr lang="en-US" i="1" dirty="0" err="1"/>
              <a:t>Hình</a:t>
            </a:r>
            <a:r>
              <a:rPr lang="en-US" i="1" dirty="0"/>
              <a:t> </a:t>
            </a:r>
            <a:r>
              <a:rPr lang="en-US" i="1" dirty="0" err="1"/>
              <a:t>ảnh</a:t>
            </a:r>
            <a:r>
              <a:rPr lang="en-US" i="1" dirty="0"/>
              <a:t> 3D </a:t>
            </a:r>
            <a:r>
              <a:rPr lang="en-US" i="1" dirty="0" err="1"/>
              <a:t>mạch</a:t>
            </a:r>
            <a:r>
              <a:rPr lang="en-US" i="1" dirty="0"/>
              <a:t> </a:t>
            </a:r>
            <a:r>
              <a:rPr lang="en-US" i="1" dirty="0" err="1"/>
              <a:t>điều</a:t>
            </a:r>
            <a:r>
              <a:rPr lang="en-US" i="1" dirty="0"/>
              <a:t> </a:t>
            </a:r>
            <a:r>
              <a:rPr lang="en-US" i="1" dirty="0" err="1"/>
              <a:t>khiểu</a:t>
            </a:r>
            <a:r>
              <a:rPr lang="en-US" i="1" dirty="0"/>
              <a:t> </a:t>
            </a:r>
            <a:r>
              <a:rPr lang="en-US" i="1" dirty="0" err="1"/>
              <a:t>động</a:t>
            </a:r>
            <a:r>
              <a:rPr lang="en-US" i="1" dirty="0"/>
              <a:t> </a:t>
            </a:r>
            <a:r>
              <a:rPr lang="en-US" i="1" dirty="0" err="1"/>
              <a:t>cơ</a:t>
            </a:r>
            <a:r>
              <a:rPr lang="en-US" i="1" dirty="0"/>
              <a:t> (</a:t>
            </a:r>
            <a:r>
              <a:rPr lang="en-US" i="1" dirty="0" err="1"/>
              <a:t>Khối</a:t>
            </a:r>
            <a:r>
              <a:rPr lang="en-US" i="1" dirty="0"/>
              <a:t> đầu </a:t>
            </a:r>
            <a:r>
              <a:rPr lang="en-US" i="1" dirty="0" err="1"/>
              <a:t>ra</a:t>
            </a:r>
            <a:r>
              <a:rPr lang="en-US" i="1" dirty="0"/>
              <a:t>)</a:t>
            </a:r>
            <a:r>
              <a:rPr lang="en-US" dirty="0"/>
              <a:t>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624994B-440E-4273-A056-EB3EE6CAB2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191878" y="3033987"/>
            <a:ext cx="1505160" cy="27054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126643C-20F2-4232-A7B9-E9E4B660F9B9}"/>
              </a:ext>
            </a:extLst>
          </p:cNvPr>
          <p:cNvSpPr txBox="1"/>
          <p:nvPr/>
        </p:nvSpPr>
        <p:spPr>
          <a:xfrm>
            <a:off x="7673273" y="5813074"/>
            <a:ext cx="4368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Hình</a:t>
            </a:r>
            <a:r>
              <a:rPr lang="en-US" i="1" dirty="0"/>
              <a:t> 3: </a:t>
            </a:r>
            <a:r>
              <a:rPr lang="en-US" i="1" dirty="0" err="1"/>
              <a:t>Mạch</a:t>
            </a:r>
            <a:r>
              <a:rPr lang="en-US" i="1" dirty="0"/>
              <a:t> giao tiếp </a:t>
            </a:r>
            <a:r>
              <a:rPr lang="en-US" i="1" dirty="0" err="1"/>
              <a:t>nút</a:t>
            </a:r>
            <a:r>
              <a:rPr lang="en-US" i="1" dirty="0"/>
              <a:t> </a:t>
            </a:r>
            <a:r>
              <a:rPr lang="en-US" i="1" dirty="0" err="1"/>
              <a:t>nhấn</a:t>
            </a:r>
            <a:r>
              <a:rPr lang="en-US" i="1" dirty="0"/>
              <a:t> </a:t>
            </a:r>
            <a:r>
              <a:rPr lang="en-US" i="1" dirty="0" err="1"/>
              <a:t>và</a:t>
            </a:r>
            <a:r>
              <a:rPr lang="en-US" i="1" dirty="0"/>
              <a:t> </a:t>
            </a:r>
            <a:r>
              <a:rPr lang="en-US" i="1" dirty="0" err="1"/>
              <a:t>cảm</a:t>
            </a:r>
            <a:r>
              <a:rPr lang="en-US" i="1" dirty="0"/>
              <a:t> </a:t>
            </a:r>
            <a:r>
              <a:rPr lang="en-US" i="1" dirty="0" err="1"/>
              <a:t>biến</a:t>
            </a:r>
            <a:r>
              <a:rPr lang="en-US" i="1" dirty="0"/>
              <a:t> (</a:t>
            </a:r>
            <a:r>
              <a:rPr lang="en-US" i="1" dirty="0" err="1"/>
              <a:t>Khối</a:t>
            </a:r>
            <a:r>
              <a:rPr lang="en-US" i="1" dirty="0"/>
              <a:t> đầu vào).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541766-0D05-4D8C-B93F-F9785F26D6D7}"/>
              </a:ext>
            </a:extLst>
          </p:cNvPr>
          <p:cNvSpPr txBox="1"/>
          <p:nvPr/>
        </p:nvSpPr>
        <p:spPr>
          <a:xfrm>
            <a:off x="793152" y="219136"/>
            <a:ext cx="1060569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/>
              <a:t>Hoàn</a:t>
            </a:r>
            <a:r>
              <a:rPr lang="en-US" sz="2400" dirty="0"/>
              <a:t> </a:t>
            </a:r>
            <a:r>
              <a:rPr lang="en-US" sz="2400" dirty="0" err="1"/>
              <a:t>thành</a:t>
            </a:r>
            <a:r>
              <a:rPr lang="en-US" sz="2400" dirty="0"/>
              <a:t> </a:t>
            </a:r>
            <a:r>
              <a:rPr lang="en-US" sz="2400" dirty="0" err="1"/>
              <a:t>sơ</a:t>
            </a:r>
            <a:r>
              <a:rPr lang="en-US" sz="2400" dirty="0"/>
              <a:t> </a:t>
            </a:r>
            <a:r>
              <a:rPr lang="en-US" sz="2400" dirty="0" err="1"/>
              <a:t>đồ</a:t>
            </a:r>
            <a:r>
              <a:rPr lang="en-US" sz="2400" dirty="0"/>
              <a:t> </a:t>
            </a:r>
            <a:r>
              <a:rPr lang="en-US" sz="2400" dirty="0" err="1"/>
              <a:t>nguyên</a:t>
            </a:r>
            <a:r>
              <a:rPr lang="en-US" sz="2400" dirty="0"/>
              <a:t> </a:t>
            </a:r>
            <a:r>
              <a:rPr lang="en-US" sz="2400" dirty="0" err="1"/>
              <a:t>lý</a:t>
            </a:r>
            <a:r>
              <a:rPr lang="en-US" sz="2400" dirty="0"/>
              <a:t> của </a:t>
            </a:r>
            <a:r>
              <a:rPr lang="en-US" sz="2400" dirty="0" err="1"/>
              <a:t>mạch</a:t>
            </a:r>
            <a:r>
              <a:rPr lang="en-US" sz="2400" dirty="0"/>
              <a:t>. </a:t>
            </a:r>
            <a:r>
              <a:rPr lang="en-US" sz="2400" dirty="0" err="1"/>
              <a:t>Hoàn</a:t>
            </a:r>
            <a:r>
              <a:rPr lang="en-US" sz="2400" dirty="0"/>
              <a:t> </a:t>
            </a:r>
            <a:r>
              <a:rPr lang="en-US" sz="2400" dirty="0" err="1"/>
              <a:t>thành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dirty="0" err="1"/>
              <a:t>vẽ</a:t>
            </a:r>
            <a:r>
              <a:rPr lang="en-US" sz="2400" dirty="0"/>
              <a:t> </a:t>
            </a:r>
            <a:r>
              <a:rPr lang="en-US" sz="2400" dirty="0" err="1"/>
              <a:t>bố</a:t>
            </a:r>
            <a:r>
              <a:rPr lang="en-US" sz="2400" dirty="0"/>
              <a:t> </a:t>
            </a:r>
            <a:r>
              <a:rPr lang="en-US" sz="2400" dirty="0" err="1"/>
              <a:t>trí</a:t>
            </a:r>
            <a:r>
              <a:rPr lang="en-US" sz="2400" dirty="0"/>
              <a:t> </a:t>
            </a:r>
            <a:r>
              <a:rPr lang="en-US" sz="2400" dirty="0" err="1"/>
              <a:t>linh</a:t>
            </a:r>
            <a:r>
              <a:rPr lang="en-US" sz="2400" dirty="0"/>
              <a:t> </a:t>
            </a:r>
            <a:r>
              <a:rPr lang="en-US" sz="2400" dirty="0" err="1"/>
              <a:t>kiện</a:t>
            </a:r>
            <a:r>
              <a:rPr lang="en-US" sz="2400" dirty="0"/>
              <a:t>, </a:t>
            </a:r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phỏng</a:t>
            </a:r>
            <a:r>
              <a:rPr lang="en-US" sz="2400" dirty="0"/>
              <a:t> 3D </a:t>
            </a:r>
            <a:r>
              <a:rPr lang="en-US" sz="2400" dirty="0" err="1"/>
              <a:t>mạch</a:t>
            </a:r>
            <a:r>
              <a:rPr lang="en-US" sz="24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157273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83C3432-7CEB-4192-98DC-8C43B1525413}"/>
              </a:ext>
            </a:extLst>
          </p:cNvPr>
          <p:cNvGrpSpPr/>
          <p:nvPr/>
        </p:nvGrpSpPr>
        <p:grpSpPr>
          <a:xfrm>
            <a:off x="1174458" y="3018465"/>
            <a:ext cx="1468073" cy="606593"/>
            <a:chOff x="3624044" y="3319455"/>
            <a:chExt cx="1468073" cy="606593"/>
          </a:xfrm>
        </p:grpSpPr>
        <p:sp>
          <p:nvSpPr>
            <p:cNvPr id="10" name="Multiplication Sign 9">
              <a:extLst>
                <a:ext uri="{FF2B5EF4-FFF2-40B4-BE49-F238E27FC236}">
                  <a16:creationId xmlns:a16="http://schemas.microsoft.com/office/drawing/2014/main" id="{B869CE2F-8FD8-4497-AE9E-4158692588C6}"/>
                </a:ext>
              </a:extLst>
            </p:cNvPr>
            <p:cNvSpPr/>
            <p:nvPr/>
          </p:nvSpPr>
          <p:spPr>
            <a:xfrm>
              <a:off x="3624044" y="3319455"/>
              <a:ext cx="1468073" cy="606593"/>
            </a:xfrm>
            <a:prstGeom prst="mathMultiply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876E429-9140-47DD-89D2-0D4EC51A3729}"/>
                </a:ext>
              </a:extLst>
            </p:cNvPr>
            <p:cNvSpPr/>
            <p:nvPr/>
          </p:nvSpPr>
          <p:spPr>
            <a:xfrm>
              <a:off x="3717368" y="3730239"/>
              <a:ext cx="1283516" cy="11744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821A5F8-1BCD-4078-A1D2-34F1DC56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Kết</a:t>
            </a:r>
            <a:r>
              <a:rPr lang="en-US" b="1" dirty="0"/>
              <a:t> </a:t>
            </a:r>
            <a:r>
              <a:rPr lang="en-US" b="1" dirty="0" err="1"/>
              <a:t>quả</a:t>
            </a:r>
            <a:r>
              <a:rPr lang="en-US" b="1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CE8EA-C869-427C-825B-EDE090DCD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8073"/>
            <a:ext cx="10515600" cy="4708890"/>
          </a:xfrm>
        </p:spPr>
        <p:txBody>
          <a:bodyPr/>
          <a:lstStyle/>
          <a:p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phận</a:t>
            </a:r>
            <a:r>
              <a:rPr lang="en-US" dirty="0"/>
              <a:t>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túi</a:t>
            </a:r>
            <a:r>
              <a:rPr lang="en-US" dirty="0"/>
              <a:t> </a:t>
            </a:r>
            <a:r>
              <a:rPr lang="en-US" dirty="0" err="1"/>
              <a:t>nilon</a:t>
            </a:r>
            <a:r>
              <a:rPr lang="en-US" dirty="0"/>
              <a:t>: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X: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B67B7-D960-4CFF-A8F9-131355CCD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DCD69D-9CF2-4CA7-A989-898C6618BEAC}"/>
              </a:ext>
            </a:extLst>
          </p:cNvPr>
          <p:cNvSpPr/>
          <p:nvPr/>
        </p:nvSpPr>
        <p:spPr>
          <a:xfrm>
            <a:off x="1031846" y="2885812"/>
            <a:ext cx="1761688" cy="3126589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3DF527-2D26-4B21-967E-40F02DC31E27}"/>
              </a:ext>
            </a:extLst>
          </p:cNvPr>
          <p:cNvSpPr/>
          <p:nvPr/>
        </p:nvSpPr>
        <p:spPr>
          <a:xfrm>
            <a:off x="1090569" y="2975506"/>
            <a:ext cx="1635853" cy="858262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88F75D-E6E0-4EEB-BE80-3D92EB5E5FF0}"/>
              </a:ext>
            </a:extLst>
          </p:cNvPr>
          <p:cNvSpPr/>
          <p:nvPr/>
        </p:nvSpPr>
        <p:spPr>
          <a:xfrm>
            <a:off x="1090569" y="3923462"/>
            <a:ext cx="1635853" cy="19992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</a:t>
            </a:r>
            <a:r>
              <a:rPr lang="en-US" dirty="0" err="1"/>
              <a:t>nilon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4F36C1B-0F70-48AA-8654-74A3C3E98147}"/>
              </a:ext>
            </a:extLst>
          </p:cNvPr>
          <p:cNvSpPr/>
          <p:nvPr/>
        </p:nvSpPr>
        <p:spPr>
          <a:xfrm>
            <a:off x="1644242" y="3085051"/>
            <a:ext cx="553674" cy="1027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6C89C7E-2C9C-45E2-8C2E-8456062D7188}"/>
              </a:ext>
            </a:extLst>
          </p:cNvPr>
          <p:cNvSpPr/>
          <p:nvPr/>
        </p:nvSpPr>
        <p:spPr>
          <a:xfrm>
            <a:off x="1439409" y="3297361"/>
            <a:ext cx="996891" cy="3970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98DC77D-EFFB-4235-8420-7763033EC5B5}"/>
              </a:ext>
            </a:extLst>
          </p:cNvPr>
          <p:cNvSpPr/>
          <p:nvPr/>
        </p:nvSpPr>
        <p:spPr>
          <a:xfrm>
            <a:off x="1174458" y="3018465"/>
            <a:ext cx="1468073" cy="725610"/>
          </a:xfrm>
          <a:prstGeom prst="ellipse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0D8CC74-020E-4913-AB73-B131689A59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4" t="17859" r="1590" b="29052"/>
          <a:stretch/>
        </p:blipFill>
        <p:spPr>
          <a:xfrm>
            <a:off x="3833770" y="2975509"/>
            <a:ext cx="2013973" cy="2853234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9637AC-7600-4598-AEBA-F7A9EE78EAF1}"/>
              </a:ext>
            </a:extLst>
          </p:cNvPr>
          <p:cNvCxnSpPr>
            <a:stCxn id="13" idx="6"/>
          </p:cNvCxnSpPr>
          <p:nvPr/>
        </p:nvCxnSpPr>
        <p:spPr>
          <a:xfrm>
            <a:off x="2642531" y="3381270"/>
            <a:ext cx="9647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F4E729AD-254C-4D57-B022-B448AC6990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970" r="2470" b="36635"/>
          <a:stretch/>
        </p:blipFill>
        <p:spPr>
          <a:xfrm>
            <a:off x="6263792" y="2961360"/>
            <a:ext cx="4488799" cy="285323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4B5834A-EDBD-490C-A78A-3D9956278577}"/>
              </a:ext>
            </a:extLst>
          </p:cNvPr>
          <p:cNvSpPr txBox="1"/>
          <p:nvPr/>
        </p:nvSpPr>
        <p:spPr>
          <a:xfrm>
            <a:off x="2975295" y="6234507"/>
            <a:ext cx="624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Hình</a:t>
            </a:r>
            <a:r>
              <a:rPr lang="en-US" i="1" dirty="0"/>
              <a:t> 4: </a:t>
            </a:r>
            <a:r>
              <a:rPr lang="en-US" i="1" dirty="0" err="1"/>
              <a:t>Hình</a:t>
            </a:r>
            <a:r>
              <a:rPr lang="en-US" i="1" dirty="0"/>
              <a:t> </a:t>
            </a:r>
            <a:r>
              <a:rPr lang="en-US" i="1" dirty="0" err="1"/>
              <a:t>ảnh</a:t>
            </a:r>
            <a:r>
              <a:rPr lang="en-US" i="1" dirty="0"/>
              <a:t> </a:t>
            </a:r>
            <a:r>
              <a:rPr lang="en-US" i="1" dirty="0" err="1"/>
              <a:t>miêu</a:t>
            </a:r>
            <a:r>
              <a:rPr lang="en-US" i="1" dirty="0"/>
              <a:t> </a:t>
            </a:r>
            <a:r>
              <a:rPr lang="en-US" i="1" dirty="0" err="1"/>
              <a:t>tả</a:t>
            </a:r>
            <a:r>
              <a:rPr lang="en-US" i="1" dirty="0"/>
              <a:t> ý </a:t>
            </a:r>
            <a:r>
              <a:rPr lang="en-US" i="1" dirty="0" err="1"/>
              <a:t>tưởng</a:t>
            </a:r>
            <a:r>
              <a:rPr lang="en-US" i="1" dirty="0"/>
              <a:t> </a:t>
            </a:r>
            <a:r>
              <a:rPr lang="en-US" i="1" dirty="0" err="1"/>
              <a:t>thiết</a:t>
            </a:r>
            <a:r>
              <a:rPr lang="en-US" i="1" dirty="0"/>
              <a:t> </a:t>
            </a:r>
            <a:r>
              <a:rPr lang="en-US" i="1" dirty="0" err="1"/>
              <a:t>kế</a:t>
            </a:r>
            <a:r>
              <a:rPr lang="en-US" i="1" dirty="0"/>
              <a:t> </a:t>
            </a:r>
            <a:r>
              <a:rPr lang="en-US" i="1" dirty="0" err="1"/>
              <a:t>cơ</a:t>
            </a:r>
            <a:r>
              <a:rPr lang="en-US" i="1" dirty="0"/>
              <a:t> </a:t>
            </a:r>
            <a:r>
              <a:rPr lang="en-US" i="1" dirty="0" err="1"/>
              <a:t>chế</a:t>
            </a:r>
            <a:r>
              <a:rPr lang="en-US" i="1" dirty="0"/>
              <a:t> </a:t>
            </a:r>
            <a:r>
              <a:rPr lang="en-US" i="1" dirty="0" err="1"/>
              <a:t>nén</a:t>
            </a:r>
            <a:r>
              <a:rPr lang="en-US" i="1" dirty="0"/>
              <a:t> </a:t>
            </a:r>
            <a:r>
              <a:rPr lang="en-US" i="1" dirty="0" err="1"/>
              <a:t>thùng</a:t>
            </a:r>
            <a:r>
              <a:rPr lang="en-US" i="1" dirty="0"/>
              <a:t> </a:t>
            </a:r>
            <a:r>
              <a:rPr lang="en-US" i="1" dirty="0" err="1"/>
              <a:t>rác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8010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CE8EA-C869-427C-825B-EDE090DCD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75969" y="1074555"/>
            <a:ext cx="1926671" cy="4708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i="1" dirty="0" err="1"/>
              <a:t>Hình</a:t>
            </a:r>
            <a:r>
              <a:rPr lang="en-US" sz="2400" i="1" dirty="0"/>
              <a:t> 5: </a:t>
            </a:r>
            <a:r>
              <a:rPr lang="en-US" sz="2400" i="1" dirty="0" err="1"/>
              <a:t>Hình</a:t>
            </a:r>
            <a:r>
              <a:rPr lang="en-US" sz="2400" i="1" dirty="0"/>
              <a:t> </a:t>
            </a:r>
            <a:r>
              <a:rPr lang="en-US" sz="2400" i="1" dirty="0" err="1"/>
              <a:t>ảnh</a:t>
            </a:r>
            <a:r>
              <a:rPr lang="en-US" sz="2400" i="1" dirty="0"/>
              <a:t> </a:t>
            </a:r>
            <a:r>
              <a:rPr lang="en-US" sz="2400" i="1" dirty="0" err="1"/>
              <a:t>mô</a:t>
            </a:r>
            <a:r>
              <a:rPr lang="en-US" sz="2400" i="1" dirty="0"/>
              <a:t> </a:t>
            </a:r>
            <a:r>
              <a:rPr lang="en-US" sz="2400" i="1" dirty="0" err="1"/>
              <a:t>tả</a:t>
            </a:r>
            <a:r>
              <a:rPr lang="en-US" sz="2400" i="1" dirty="0"/>
              <a:t> </a:t>
            </a:r>
            <a:r>
              <a:rPr lang="en-US" sz="2400" i="1" dirty="0" err="1"/>
              <a:t>cơ</a:t>
            </a:r>
            <a:r>
              <a:rPr lang="en-US" sz="2400" i="1" dirty="0"/>
              <a:t> cấu </a:t>
            </a:r>
            <a:r>
              <a:rPr lang="en-US" sz="2400" i="1" dirty="0" err="1"/>
              <a:t>chữ</a:t>
            </a:r>
            <a:r>
              <a:rPr lang="en-US" sz="2400" i="1" dirty="0"/>
              <a:t> X </a:t>
            </a:r>
            <a:r>
              <a:rPr lang="en-US" sz="2400" i="1" dirty="0" err="1"/>
              <a:t>thực</a:t>
            </a:r>
            <a:r>
              <a:rPr lang="en-US" sz="2400" i="1" dirty="0"/>
              <a:t> </a:t>
            </a:r>
            <a:r>
              <a:rPr lang="en-US" sz="2400" i="1" dirty="0" err="1"/>
              <a:t>tế</a:t>
            </a:r>
            <a:r>
              <a:rPr lang="en-US" sz="2400" i="1" dirty="0"/>
              <a:t> </a:t>
            </a:r>
            <a:r>
              <a:rPr lang="en-US" sz="2400" i="1" dirty="0" err="1"/>
              <a:t>sẽ</a:t>
            </a:r>
            <a:r>
              <a:rPr lang="en-US" sz="2400" i="1" dirty="0"/>
              <a:t> </a:t>
            </a:r>
            <a:r>
              <a:rPr lang="en-US" sz="2400" i="1" dirty="0" err="1"/>
              <a:t>thiết</a:t>
            </a:r>
            <a:r>
              <a:rPr lang="en-US" sz="2400" i="1" dirty="0"/>
              <a:t> </a:t>
            </a:r>
            <a:r>
              <a:rPr lang="en-US" sz="2400" i="1" dirty="0" err="1"/>
              <a:t>kế</a:t>
            </a:r>
            <a:r>
              <a:rPr lang="en-US" sz="2400" i="1" dirty="0"/>
              <a:t> </a:t>
            </a:r>
            <a:r>
              <a:rPr lang="en-US" sz="2400" i="1" dirty="0" err="1"/>
              <a:t>theo</a:t>
            </a:r>
            <a:r>
              <a:rPr lang="en-US" sz="2400" i="1" dirty="0"/>
              <a:t> </a:t>
            </a:r>
            <a:r>
              <a:rPr lang="en-US" sz="2400" i="1" dirty="0" err="1"/>
              <a:t>kích</a:t>
            </a:r>
            <a:r>
              <a:rPr lang="en-US" sz="2400" i="1" dirty="0"/>
              <a:t> </a:t>
            </a:r>
            <a:r>
              <a:rPr lang="en-US" sz="2400" i="1" dirty="0" err="1"/>
              <a:t>thước</a:t>
            </a:r>
            <a:r>
              <a:rPr lang="en-US" sz="2400" i="1" dirty="0"/>
              <a:t> </a:t>
            </a:r>
            <a:r>
              <a:rPr lang="en-US" sz="2400" i="1" dirty="0" err="1"/>
              <a:t>thùng</a:t>
            </a:r>
            <a:r>
              <a:rPr lang="en-US" sz="2400" i="1" dirty="0"/>
              <a:t> </a:t>
            </a:r>
            <a:r>
              <a:rPr lang="en-US" sz="2400" i="1" dirty="0" err="1"/>
              <a:t>dựa</a:t>
            </a:r>
            <a:r>
              <a:rPr lang="en-US" sz="2400" i="1" dirty="0"/>
              <a:t> </a:t>
            </a:r>
            <a:r>
              <a:rPr lang="en-US" sz="2400" i="1" dirty="0" err="1"/>
              <a:t>trên</a:t>
            </a:r>
            <a:r>
              <a:rPr lang="en-US" sz="2400" i="1" dirty="0"/>
              <a:t> file </a:t>
            </a:r>
            <a:r>
              <a:rPr lang="en-US" sz="2400" i="1" dirty="0" err="1"/>
              <a:t>phương</a:t>
            </a:r>
            <a:r>
              <a:rPr lang="en-US" sz="2400" i="1" dirty="0"/>
              <a:t> </a:t>
            </a:r>
            <a:r>
              <a:rPr lang="en-US" sz="2400" i="1" dirty="0" err="1"/>
              <a:t>án</a:t>
            </a:r>
            <a:r>
              <a:rPr lang="en-US" sz="2400" i="1" dirty="0"/>
              <a:t>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DE4E007-7029-4EDB-95F2-EE5E72A32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14" y="1074555"/>
            <a:ext cx="9152688" cy="557029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EFE6DCB-CF8E-42FA-8FCE-A34705D7E63B}"/>
              </a:ext>
            </a:extLst>
          </p:cNvPr>
          <p:cNvSpPr txBox="1"/>
          <p:nvPr/>
        </p:nvSpPr>
        <p:spPr>
          <a:xfrm>
            <a:off x="-1" y="213155"/>
            <a:ext cx="1162714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400" dirty="0" err="1"/>
              <a:t>Phương</a:t>
            </a:r>
            <a:r>
              <a:rPr lang="en-US" sz="2400" dirty="0"/>
              <a:t> </a:t>
            </a:r>
            <a:r>
              <a:rPr lang="en-US" sz="2400" dirty="0" err="1"/>
              <a:t>án</a:t>
            </a:r>
            <a:r>
              <a:rPr lang="en-US" sz="2400" dirty="0"/>
              <a:t> </a:t>
            </a:r>
            <a:r>
              <a:rPr lang="en-US" sz="2400" dirty="0" err="1"/>
              <a:t>thiết</a:t>
            </a:r>
            <a:r>
              <a:rPr lang="en-US" sz="2400" dirty="0"/>
              <a:t> </a:t>
            </a:r>
            <a:r>
              <a:rPr lang="en-US" sz="2400" dirty="0" err="1"/>
              <a:t>kế</a:t>
            </a:r>
            <a:r>
              <a:rPr lang="en-US" sz="2400" dirty="0"/>
              <a:t> </a:t>
            </a:r>
            <a:r>
              <a:rPr lang="en-US" sz="2400" dirty="0" err="1"/>
              <a:t>bộ</a:t>
            </a:r>
            <a:r>
              <a:rPr lang="en-US" sz="2400" dirty="0"/>
              <a:t> </a:t>
            </a:r>
            <a:r>
              <a:rPr lang="en-US" sz="2400" dirty="0" err="1"/>
              <a:t>phận</a:t>
            </a:r>
            <a:r>
              <a:rPr lang="en-US" sz="2400" dirty="0"/>
              <a:t> </a:t>
            </a:r>
            <a:r>
              <a:rPr lang="en-US" sz="2400" dirty="0" err="1"/>
              <a:t>nén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thùng</a:t>
            </a:r>
            <a:r>
              <a:rPr lang="en-US" sz="2400" dirty="0"/>
              <a:t> </a:t>
            </a:r>
            <a:r>
              <a:rPr lang="en-US" sz="2400" dirty="0" err="1"/>
              <a:t>rác</a:t>
            </a:r>
            <a:r>
              <a:rPr lang="en-US" sz="2400" dirty="0"/>
              <a:t> </a:t>
            </a:r>
            <a:r>
              <a:rPr lang="en-US" sz="2400" dirty="0" err="1"/>
              <a:t>túi</a:t>
            </a:r>
            <a:r>
              <a:rPr lang="en-US" sz="2400" dirty="0"/>
              <a:t> </a:t>
            </a:r>
            <a:r>
              <a:rPr lang="en-US" sz="2400" dirty="0" err="1"/>
              <a:t>nilon</a:t>
            </a:r>
            <a:r>
              <a:rPr lang="en-US" sz="2400" dirty="0"/>
              <a:t>: </a:t>
            </a:r>
            <a:r>
              <a:rPr lang="en-US" sz="2400" dirty="0" err="1"/>
              <a:t>Thiết</a:t>
            </a:r>
            <a:r>
              <a:rPr lang="en-US" sz="2400" dirty="0"/>
              <a:t> </a:t>
            </a:r>
            <a:r>
              <a:rPr lang="en-US" sz="2400" dirty="0" err="1"/>
              <a:t>kế</a:t>
            </a:r>
            <a:r>
              <a:rPr lang="en-US" sz="2400" dirty="0"/>
              <a:t> </a:t>
            </a:r>
            <a:r>
              <a:rPr lang="en-US" sz="2400" dirty="0" err="1"/>
              <a:t>cơ</a:t>
            </a:r>
            <a:r>
              <a:rPr lang="en-US" sz="2400" dirty="0"/>
              <a:t> cấu </a:t>
            </a:r>
            <a:r>
              <a:rPr lang="en-US" sz="2400" dirty="0" err="1"/>
              <a:t>nén</a:t>
            </a:r>
            <a:r>
              <a:rPr lang="en-US" sz="2400" dirty="0"/>
              <a:t> </a:t>
            </a:r>
            <a:r>
              <a:rPr lang="en-US" sz="2400" dirty="0" err="1"/>
              <a:t>rác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cơ</a:t>
            </a:r>
            <a:r>
              <a:rPr lang="en-US" sz="2400" dirty="0"/>
              <a:t> cấu </a:t>
            </a:r>
            <a:r>
              <a:rPr lang="en-US" sz="2400" dirty="0" err="1"/>
              <a:t>hình</a:t>
            </a:r>
            <a:r>
              <a:rPr lang="en-US" sz="2400" dirty="0"/>
              <a:t> </a:t>
            </a:r>
            <a:r>
              <a:rPr lang="en-US" sz="2400" dirty="0" err="1"/>
              <a:t>chữ</a:t>
            </a:r>
            <a:r>
              <a:rPr lang="en-US" sz="2400" dirty="0"/>
              <a:t> X:</a:t>
            </a:r>
          </a:p>
        </p:txBody>
      </p:sp>
    </p:spTree>
    <p:extLst>
      <p:ext uri="{BB962C8B-B14F-4D97-AF65-F5344CB8AC3E}">
        <p14:creationId xmlns:p14="http://schemas.microsoft.com/office/powerpoint/2010/main" val="1738785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F62A1-A803-4F53-AA4E-7F4CFF091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FBB637-80CA-4BCD-98B2-E3558D15E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1930935"/>
            <a:ext cx="4815502" cy="425475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A72B9A1-80A6-45BF-B45B-5B37D2C2F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550" y="203200"/>
            <a:ext cx="10515600" cy="1325563"/>
          </a:xfrm>
        </p:spPr>
        <p:txBody>
          <a:bodyPr/>
          <a:lstStyle/>
          <a:p>
            <a:r>
              <a:rPr lang="en-US" b="1" dirty="0" err="1"/>
              <a:t>Kết</a:t>
            </a:r>
            <a:r>
              <a:rPr lang="en-US" b="1" dirty="0"/>
              <a:t> </a:t>
            </a:r>
            <a:r>
              <a:rPr lang="en-US" b="1" dirty="0" err="1"/>
              <a:t>quả</a:t>
            </a:r>
            <a:r>
              <a:rPr lang="en-US" b="1" dirty="0"/>
              <a:t>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698F8A4-BF07-442F-A035-AC17B5B47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" y="1306148"/>
            <a:ext cx="10515600" cy="4708890"/>
          </a:xfrm>
        </p:spPr>
        <p:txBody>
          <a:bodyPr/>
          <a:lstStyle/>
          <a:p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chưa </a:t>
            </a:r>
            <a:r>
              <a:rPr lang="en-US" dirty="0" err="1"/>
              <a:t>kím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nhựa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2836FA-4086-4170-8D3C-3716E7F25D08}"/>
              </a:ext>
            </a:extLst>
          </p:cNvPr>
          <p:cNvSpPr txBox="1"/>
          <p:nvPr/>
        </p:nvSpPr>
        <p:spPr>
          <a:xfrm>
            <a:off x="723900" y="6185694"/>
            <a:ext cx="407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Hình</a:t>
            </a:r>
            <a:r>
              <a:rPr lang="en-US" i="1" dirty="0"/>
              <a:t> 6: </a:t>
            </a:r>
            <a:r>
              <a:rPr lang="en-US" i="1" dirty="0" err="1"/>
              <a:t>Hình</a:t>
            </a:r>
            <a:r>
              <a:rPr lang="en-US" i="1" dirty="0"/>
              <a:t> </a:t>
            </a:r>
            <a:r>
              <a:rPr lang="en-US" i="1" dirty="0" err="1"/>
              <a:t>ảnh</a:t>
            </a:r>
            <a:r>
              <a:rPr lang="en-US" i="1" dirty="0"/>
              <a:t> </a:t>
            </a:r>
            <a:r>
              <a:rPr lang="en-US" i="1" dirty="0" err="1"/>
              <a:t>miêu</a:t>
            </a:r>
            <a:r>
              <a:rPr lang="en-US" i="1" dirty="0"/>
              <a:t> </a:t>
            </a:r>
            <a:r>
              <a:rPr lang="en-US" i="1" dirty="0" err="1"/>
              <a:t>tả</a:t>
            </a:r>
            <a:r>
              <a:rPr lang="en-US" i="1" dirty="0"/>
              <a:t> </a:t>
            </a:r>
            <a:r>
              <a:rPr lang="en-US" i="1" dirty="0" err="1"/>
              <a:t>phương</a:t>
            </a:r>
            <a:r>
              <a:rPr lang="en-US" i="1" dirty="0"/>
              <a:t> </a:t>
            </a:r>
            <a:r>
              <a:rPr lang="en-US" i="1" dirty="0" err="1"/>
              <a:t>án</a:t>
            </a:r>
            <a:r>
              <a:rPr lang="en-US" i="1" dirty="0"/>
              <a:t> </a:t>
            </a:r>
            <a:r>
              <a:rPr lang="en-US" i="1" dirty="0" err="1"/>
              <a:t>theo</a:t>
            </a:r>
            <a:r>
              <a:rPr lang="en-US" i="1" dirty="0"/>
              <a:t> file </a:t>
            </a:r>
            <a:r>
              <a:rPr lang="en-US" i="1" dirty="0" err="1"/>
              <a:t>phương</a:t>
            </a:r>
            <a:r>
              <a:rPr lang="en-US" i="1" dirty="0"/>
              <a:t> </a:t>
            </a:r>
            <a:r>
              <a:rPr lang="en-US" i="1" dirty="0" err="1"/>
              <a:t>án</a:t>
            </a:r>
            <a:r>
              <a:rPr lang="en-US" dirty="0"/>
              <a:t>.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C63FD1-6584-46C4-9BD5-77ED8ED379DC}"/>
              </a:ext>
            </a:extLst>
          </p:cNvPr>
          <p:cNvSpPr/>
          <p:nvPr/>
        </p:nvSpPr>
        <p:spPr>
          <a:xfrm>
            <a:off x="1562100" y="2371725"/>
            <a:ext cx="1457325" cy="685800"/>
          </a:xfrm>
          <a:prstGeom prst="ellipse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44D237-333C-4380-8654-1FFBBF6FA7CC}"/>
              </a:ext>
            </a:extLst>
          </p:cNvPr>
          <p:cNvCxnSpPr/>
          <p:nvPr/>
        </p:nvCxnSpPr>
        <p:spPr>
          <a:xfrm>
            <a:off x="3019425" y="2733675"/>
            <a:ext cx="432435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5487FB7-3733-458C-8886-8179973C6F9D}"/>
              </a:ext>
            </a:extLst>
          </p:cNvPr>
          <p:cNvSpPr/>
          <p:nvPr/>
        </p:nvSpPr>
        <p:spPr>
          <a:xfrm>
            <a:off x="7600950" y="2296319"/>
            <a:ext cx="3362325" cy="962010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F588A5-A9C0-4D14-B452-F60FE2A02E4C}"/>
              </a:ext>
            </a:extLst>
          </p:cNvPr>
          <p:cNvSpPr/>
          <p:nvPr/>
        </p:nvSpPr>
        <p:spPr>
          <a:xfrm>
            <a:off x="7645400" y="2358625"/>
            <a:ext cx="1543050" cy="8373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C70C69-D32D-4D44-8954-C609FE049352}"/>
              </a:ext>
            </a:extLst>
          </p:cNvPr>
          <p:cNvSpPr/>
          <p:nvPr/>
        </p:nvSpPr>
        <p:spPr>
          <a:xfrm>
            <a:off x="9369425" y="2358624"/>
            <a:ext cx="1543050" cy="8373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FC67B90-F69F-47E6-BCE1-0BEC9D791A6A}"/>
              </a:ext>
            </a:extLst>
          </p:cNvPr>
          <p:cNvSpPr/>
          <p:nvPr/>
        </p:nvSpPr>
        <p:spPr>
          <a:xfrm>
            <a:off x="7808426" y="2541770"/>
            <a:ext cx="514350" cy="49847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DBE0877-252A-4767-B81A-6B9C3469098C}"/>
              </a:ext>
            </a:extLst>
          </p:cNvPr>
          <p:cNvSpPr/>
          <p:nvPr/>
        </p:nvSpPr>
        <p:spPr>
          <a:xfrm>
            <a:off x="10263188" y="2528084"/>
            <a:ext cx="514350" cy="49847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DDD0DC-6976-4376-B1C4-94E101F9A271}"/>
              </a:ext>
            </a:extLst>
          </p:cNvPr>
          <p:cNvSpPr/>
          <p:nvPr/>
        </p:nvSpPr>
        <p:spPr>
          <a:xfrm>
            <a:off x="8942664" y="2449585"/>
            <a:ext cx="645953" cy="18212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0A09D46-B9F6-4770-A213-F573AD231B78}"/>
              </a:ext>
            </a:extLst>
          </p:cNvPr>
          <p:cNvCxnSpPr>
            <a:cxnSpLocks/>
          </p:cNvCxnSpPr>
          <p:nvPr/>
        </p:nvCxnSpPr>
        <p:spPr>
          <a:xfrm flipH="1">
            <a:off x="7986319" y="2852257"/>
            <a:ext cx="486562" cy="8044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7F1F47F-9EFF-4474-8261-E54D69043318}"/>
              </a:ext>
            </a:extLst>
          </p:cNvPr>
          <p:cNvCxnSpPr>
            <a:cxnSpLocks/>
          </p:cNvCxnSpPr>
          <p:nvPr/>
        </p:nvCxnSpPr>
        <p:spPr>
          <a:xfrm>
            <a:off x="9921481" y="2858817"/>
            <a:ext cx="515440" cy="7978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C2B62FB-9E5E-4C92-845E-9C015A0F679C}"/>
              </a:ext>
            </a:extLst>
          </p:cNvPr>
          <p:cNvSpPr txBox="1"/>
          <p:nvPr/>
        </p:nvSpPr>
        <p:spPr>
          <a:xfrm>
            <a:off x="6375068" y="3899612"/>
            <a:ext cx="25406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Một bên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tiếp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 được </a:t>
            </a:r>
            <a:r>
              <a:rPr lang="en-US" dirty="0" err="1"/>
              <a:t>bỏ</a:t>
            </a:r>
            <a:r>
              <a:rPr lang="en-US" dirty="0"/>
              <a:t> vào.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EC8878-3588-467E-BE68-AF9E4FE0BEBC}"/>
              </a:ext>
            </a:extLst>
          </p:cNvPr>
          <p:cNvSpPr txBox="1"/>
          <p:nvPr/>
        </p:nvSpPr>
        <p:spPr>
          <a:xfrm>
            <a:off x="9369425" y="3837341"/>
            <a:ext cx="25406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Bên </a:t>
            </a:r>
            <a:r>
              <a:rPr lang="en-US" dirty="0" err="1"/>
              <a:t>còn</a:t>
            </a:r>
            <a:r>
              <a:rPr lang="en-US" dirty="0"/>
              <a:t> lại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nghiền</a:t>
            </a:r>
            <a:r>
              <a:rPr lang="en-US" dirty="0"/>
              <a:t>,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chai </a:t>
            </a:r>
            <a:r>
              <a:rPr lang="en-US" dirty="0" err="1"/>
              <a:t>nhựa</a:t>
            </a:r>
            <a:r>
              <a:rPr lang="en-US" dirty="0"/>
              <a:t>,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chai </a:t>
            </a:r>
            <a:r>
              <a:rPr lang="en-US" dirty="0" err="1"/>
              <a:t>nhựa</a:t>
            </a:r>
            <a:r>
              <a:rPr lang="en-US" dirty="0"/>
              <a:t> được </a:t>
            </a:r>
            <a:r>
              <a:rPr lang="en-US" dirty="0" err="1"/>
              <a:t>bỏ</a:t>
            </a:r>
            <a:r>
              <a:rPr lang="en-US" dirty="0"/>
              <a:t> vào. </a:t>
            </a:r>
          </a:p>
        </p:txBody>
      </p:sp>
      <p:pic>
        <p:nvPicPr>
          <p:cNvPr id="1026" name="Picture 2" descr="Hàng Mới Về) Vỏ Silicone Bọc Lon Bia 355ml Tiện Dụng | Shopee Việt Nam">
            <a:extLst>
              <a:ext uri="{FF2B5EF4-FFF2-40B4-BE49-F238E27FC236}">
                <a16:creationId xmlns:a16="http://schemas.microsoft.com/office/drawing/2014/main" id="{02348EDE-69C0-4E39-BB89-CB919C47B8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13" r="6940"/>
          <a:stretch/>
        </p:blipFill>
        <p:spPr bwMode="auto">
          <a:xfrm>
            <a:off x="5883070" y="4936932"/>
            <a:ext cx="1349212" cy="1634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76F85DB-3F3F-41C7-8B3E-7B23835125B6}"/>
              </a:ext>
            </a:extLst>
          </p:cNvPr>
          <p:cNvSpPr txBox="1"/>
          <p:nvPr/>
        </p:nvSpPr>
        <p:spPr>
          <a:xfrm>
            <a:off x="7232282" y="5169435"/>
            <a:ext cx="17451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Có thể </a:t>
            </a:r>
            <a:r>
              <a:rPr lang="en-US" dirty="0" err="1"/>
              <a:t>ép</a:t>
            </a:r>
            <a:r>
              <a:rPr lang="en-US" dirty="0"/>
              <a:t> </a:t>
            </a:r>
            <a:r>
              <a:rPr lang="en-US" dirty="0" err="1"/>
              <a:t>hầu</a:t>
            </a:r>
            <a:r>
              <a:rPr lang="en-US" dirty="0"/>
              <a:t> </a:t>
            </a:r>
            <a:r>
              <a:rPr lang="en-US" dirty="0" err="1"/>
              <a:t>hết</a:t>
            </a:r>
            <a:r>
              <a:rPr lang="en-US" dirty="0"/>
              <a:t> các </a:t>
            </a:r>
            <a:r>
              <a:rPr lang="en-US" dirty="0" err="1"/>
              <a:t>lon</a:t>
            </a:r>
            <a:r>
              <a:rPr lang="en-US" dirty="0"/>
              <a:t>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nay.</a:t>
            </a:r>
          </a:p>
        </p:txBody>
      </p:sp>
      <p:pic>
        <p:nvPicPr>
          <p:cNvPr id="1028" name="Picture 4" descr="DetailsProductMobile">
            <a:extLst>
              <a:ext uri="{FF2B5EF4-FFF2-40B4-BE49-F238E27FC236}">
                <a16:creationId xmlns:a16="http://schemas.microsoft.com/office/drawing/2014/main" id="{217C9D9C-D525-4761-9053-2D7977737A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81" r="24028"/>
          <a:stretch/>
        </p:blipFill>
        <p:spPr bwMode="auto">
          <a:xfrm>
            <a:off x="9149279" y="5005122"/>
            <a:ext cx="929642" cy="1608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AAEBA49-0A0B-4211-844A-0AB277D8FCBB}"/>
              </a:ext>
            </a:extLst>
          </p:cNvPr>
          <p:cNvSpPr txBox="1"/>
          <p:nvPr/>
        </p:nvSpPr>
        <p:spPr>
          <a:xfrm>
            <a:off x="10268451" y="5431012"/>
            <a:ext cx="13917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Chai có dung </a:t>
            </a:r>
            <a:r>
              <a:rPr lang="en-US" dirty="0" err="1"/>
              <a:t>tích</a:t>
            </a:r>
            <a:r>
              <a:rPr lang="en-US" dirty="0"/>
              <a:t> &lt;1.5L</a:t>
            </a:r>
          </a:p>
        </p:txBody>
      </p:sp>
    </p:spTree>
    <p:extLst>
      <p:ext uri="{BB962C8B-B14F-4D97-AF65-F5344CB8AC3E}">
        <p14:creationId xmlns:p14="http://schemas.microsoft.com/office/powerpoint/2010/main" val="4231525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F62A1-A803-4F53-AA4E-7F4CFF091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A72B9A1-80A6-45BF-B45B-5B37D2C2F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43699"/>
            <a:ext cx="10515600" cy="1325563"/>
          </a:xfrm>
        </p:spPr>
        <p:txBody>
          <a:bodyPr/>
          <a:lstStyle/>
          <a:p>
            <a:r>
              <a:rPr lang="en-US" b="1" dirty="0" err="1"/>
              <a:t>Kết</a:t>
            </a:r>
            <a:r>
              <a:rPr lang="en-US" b="1" dirty="0"/>
              <a:t> </a:t>
            </a:r>
            <a:r>
              <a:rPr lang="en-US" b="1" dirty="0" err="1"/>
              <a:t>quả</a:t>
            </a:r>
            <a:r>
              <a:rPr lang="en-US" b="1" dirty="0"/>
              <a:t>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698F8A4-BF07-442F-A035-AC17B5B47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675" y="1146647"/>
            <a:ext cx="10515600" cy="2099892"/>
          </a:xfrm>
        </p:spPr>
        <p:txBody>
          <a:bodyPr>
            <a:normAutofit/>
          </a:bodyPr>
          <a:lstStyle/>
          <a:p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chưa </a:t>
            </a:r>
            <a:r>
              <a:rPr lang="en-US" dirty="0" err="1"/>
              <a:t>kím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nhựa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piston </a:t>
            </a:r>
            <a:r>
              <a:rPr lang="en-US" dirty="0" err="1"/>
              <a:t>điện</a:t>
            </a:r>
            <a:r>
              <a:rPr lang="en-US" dirty="0"/>
              <a:t>, có </a:t>
            </a:r>
            <a:r>
              <a:rPr lang="en-US" dirty="0" err="1"/>
              <a:t>lực</a:t>
            </a:r>
            <a:r>
              <a:rPr lang="en-US" dirty="0"/>
              <a:t> </a:t>
            </a:r>
            <a:r>
              <a:rPr lang="en-US" dirty="0" err="1"/>
              <a:t>đẩy</a:t>
            </a:r>
            <a:r>
              <a:rPr lang="en-US" dirty="0"/>
              <a:t> &gt;50Kg</a:t>
            </a:r>
          </a:p>
          <a:p>
            <a:pPr lvl="2"/>
            <a:r>
              <a:rPr lang="en-US" dirty="0" err="1"/>
              <a:t>Nén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tiếp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 </a:t>
            </a:r>
            <a:r>
              <a:rPr lang="en-US" dirty="0" err="1"/>
              <a:t>kim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được </a:t>
            </a:r>
            <a:r>
              <a:rPr lang="en-US" dirty="0" err="1"/>
              <a:t>bỏ</a:t>
            </a:r>
            <a:r>
              <a:rPr lang="en-US" dirty="0"/>
              <a:t> vào.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2836FA-4086-4170-8D3C-3716E7F25D08}"/>
              </a:ext>
            </a:extLst>
          </p:cNvPr>
          <p:cNvSpPr txBox="1"/>
          <p:nvPr/>
        </p:nvSpPr>
        <p:spPr>
          <a:xfrm>
            <a:off x="4533900" y="6075144"/>
            <a:ext cx="407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Hình</a:t>
            </a:r>
            <a:r>
              <a:rPr lang="en-US" i="1" dirty="0"/>
              <a:t> 7: </a:t>
            </a:r>
            <a:r>
              <a:rPr lang="en-US" i="1" dirty="0" err="1"/>
              <a:t>Hình</a:t>
            </a:r>
            <a:r>
              <a:rPr lang="en-US" i="1" dirty="0"/>
              <a:t> </a:t>
            </a:r>
            <a:r>
              <a:rPr lang="en-US" i="1" dirty="0" err="1"/>
              <a:t>ảnh</a:t>
            </a:r>
            <a:r>
              <a:rPr lang="en-US" i="1" dirty="0"/>
              <a:t> </a:t>
            </a:r>
            <a:r>
              <a:rPr lang="en-US" i="1" dirty="0" err="1"/>
              <a:t>miêu</a:t>
            </a:r>
            <a:r>
              <a:rPr lang="en-US" i="1" dirty="0"/>
              <a:t> </a:t>
            </a:r>
            <a:r>
              <a:rPr lang="en-US" i="1" dirty="0" err="1"/>
              <a:t>tả</a:t>
            </a:r>
            <a:r>
              <a:rPr lang="en-US" i="1" dirty="0"/>
              <a:t> </a:t>
            </a:r>
            <a:r>
              <a:rPr lang="en-US" i="1" dirty="0" err="1"/>
              <a:t>phương</a:t>
            </a:r>
            <a:r>
              <a:rPr lang="en-US" i="1" dirty="0"/>
              <a:t> </a:t>
            </a:r>
            <a:r>
              <a:rPr lang="en-US" i="1" dirty="0" err="1"/>
              <a:t>án</a:t>
            </a:r>
            <a:r>
              <a:rPr lang="en-US" i="1" dirty="0"/>
              <a:t> </a:t>
            </a:r>
            <a:r>
              <a:rPr lang="en-US" i="1" dirty="0" err="1"/>
              <a:t>nén</a:t>
            </a:r>
            <a:r>
              <a:rPr lang="en-US" i="1" dirty="0"/>
              <a:t> </a:t>
            </a:r>
            <a:r>
              <a:rPr lang="en-US" i="1" dirty="0" err="1"/>
              <a:t>vỏ</a:t>
            </a:r>
            <a:r>
              <a:rPr lang="en-US" i="1" dirty="0"/>
              <a:t> </a:t>
            </a:r>
            <a:r>
              <a:rPr lang="en-US" i="1" dirty="0" err="1"/>
              <a:t>lon</a:t>
            </a:r>
            <a:endParaRPr lang="en-US" dirty="0"/>
          </a:p>
        </p:txBody>
      </p:sp>
      <p:pic>
        <p:nvPicPr>
          <p:cNvPr id="2054" name="Picture 6" descr="Siêu mới 1 lon coca vị nguyên bản 250ml | Shopee Việt Nam">
            <a:extLst>
              <a:ext uri="{FF2B5EF4-FFF2-40B4-BE49-F238E27FC236}">
                <a16:creationId xmlns:a16="http://schemas.microsoft.com/office/drawing/2014/main" id="{FD9674AD-7344-489B-95C3-2304644962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0" t="4771" r="28749" b="4778"/>
          <a:stretch/>
        </p:blipFill>
        <p:spPr bwMode="auto">
          <a:xfrm rot="5400000">
            <a:off x="7029489" y="2349205"/>
            <a:ext cx="1133867" cy="2341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Xi lanh điện 400mm cam kết chất lượng hàng đầu tại Miền Bắc - Nam">
            <a:extLst>
              <a:ext uri="{FF2B5EF4-FFF2-40B4-BE49-F238E27FC236}">
                <a16:creationId xmlns:a16="http://schemas.microsoft.com/office/drawing/2014/main" id="{C98C28A7-4EA6-4EC4-89A2-C3D8188E21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5" t="24064" r="19011" b="56096"/>
          <a:stretch/>
        </p:blipFill>
        <p:spPr bwMode="auto">
          <a:xfrm>
            <a:off x="2279780" y="3099811"/>
            <a:ext cx="3293705" cy="840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5FDB9DA-1B5C-4588-86F1-6E3B0F00F02C}"/>
              </a:ext>
            </a:extLst>
          </p:cNvPr>
          <p:cNvSpPr/>
          <p:nvPr/>
        </p:nvSpPr>
        <p:spPr>
          <a:xfrm>
            <a:off x="2093167" y="2822383"/>
            <a:ext cx="6885992" cy="1362269"/>
          </a:xfrm>
          <a:prstGeom prst="rect">
            <a:avLst/>
          </a:prstGeom>
          <a:noFill/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8C22D96-ACD1-416D-977F-6627492E4270}"/>
              </a:ext>
            </a:extLst>
          </p:cNvPr>
          <p:cNvSpPr/>
          <p:nvPr/>
        </p:nvSpPr>
        <p:spPr>
          <a:xfrm>
            <a:off x="4781841" y="3107578"/>
            <a:ext cx="1642188" cy="301764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385903-6B62-40B1-B57E-5E2B71023281}"/>
              </a:ext>
            </a:extLst>
          </p:cNvPr>
          <p:cNvCxnSpPr>
            <a:cxnSpLocks/>
          </p:cNvCxnSpPr>
          <p:nvPr/>
        </p:nvCxnSpPr>
        <p:spPr>
          <a:xfrm>
            <a:off x="5573485" y="3609730"/>
            <a:ext cx="852197" cy="1"/>
          </a:xfrm>
          <a:prstGeom prst="straightConnector1">
            <a:avLst/>
          </a:prstGeom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Arrow: Curved Right 18">
            <a:extLst>
              <a:ext uri="{FF2B5EF4-FFF2-40B4-BE49-F238E27FC236}">
                <a16:creationId xmlns:a16="http://schemas.microsoft.com/office/drawing/2014/main" id="{8981308E-AF95-472A-80ED-7AA66D904C31}"/>
              </a:ext>
            </a:extLst>
          </p:cNvPr>
          <p:cNvSpPr/>
          <p:nvPr/>
        </p:nvSpPr>
        <p:spPr>
          <a:xfrm>
            <a:off x="600772" y="3611461"/>
            <a:ext cx="1029477" cy="1647429"/>
          </a:xfrm>
          <a:prstGeom prst="curved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4" name="Picture 8" descr="Xi lanh điện 400mm cam kết chất lượng hàng đầu tại Miền Bắc - Nam">
            <a:extLst>
              <a:ext uri="{FF2B5EF4-FFF2-40B4-BE49-F238E27FC236}">
                <a16:creationId xmlns:a16="http://schemas.microsoft.com/office/drawing/2014/main" id="{44E650BD-2EB9-442C-9BF3-E47F98FE08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5" t="24064" r="19011" b="56096"/>
          <a:stretch/>
        </p:blipFill>
        <p:spPr bwMode="auto">
          <a:xfrm>
            <a:off x="2317102" y="4812822"/>
            <a:ext cx="5733661" cy="840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6798E778-B708-4C1F-99E0-A4A7BE6D5FA3}"/>
              </a:ext>
            </a:extLst>
          </p:cNvPr>
          <p:cNvSpPr/>
          <p:nvPr/>
        </p:nvSpPr>
        <p:spPr>
          <a:xfrm>
            <a:off x="2130489" y="4535395"/>
            <a:ext cx="6885992" cy="1362269"/>
          </a:xfrm>
          <a:prstGeom prst="rect">
            <a:avLst/>
          </a:prstGeom>
          <a:noFill/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6" descr="Siêu mới 1 lon coca vị nguyên bản 250ml | Shopee Việt Nam">
            <a:extLst>
              <a:ext uri="{FF2B5EF4-FFF2-40B4-BE49-F238E27FC236}">
                <a16:creationId xmlns:a16="http://schemas.microsoft.com/office/drawing/2014/main" id="{01874A87-1162-4C40-9BA5-876E3E5B20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0" t="4771" r="28749" b="4778"/>
          <a:stretch/>
        </p:blipFill>
        <p:spPr bwMode="auto">
          <a:xfrm rot="16200000">
            <a:off x="8002731" y="4955522"/>
            <a:ext cx="1133867" cy="522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THU MUA VỎ LON BIA PHẾ LIỆU, VỎ CHAI NƯỚC NGỌT GIÁ CAO">
            <a:extLst>
              <a:ext uri="{FF2B5EF4-FFF2-40B4-BE49-F238E27FC236}">
                <a16:creationId xmlns:a16="http://schemas.microsoft.com/office/drawing/2014/main" id="{993B599F-F2C6-482E-AA1C-35D4C4385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1355" y="3437434"/>
            <a:ext cx="2095616" cy="163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EC534152-5DD4-498B-9C3F-5AFB6E65743B}"/>
              </a:ext>
            </a:extLst>
          </p:cNvPr>
          <p:cNvSpPr/>
          <p:nvPr/>
        </p:nvSpPr>
        <p:spPr>
          <a:xfrm>
            <a:off x="9237304" y="3992720"/>
            <a:ext cx="512683" cy="53940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47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F62A1-A803-4F53-AA4E-7F4CFF091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1119-8157-4B7F-903F-73E30443DBF0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A72B9A1-80A6-45BF-B45B-5B37D2C2F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43699"/>
            <a:ext cx="10515600" cy="1325563"/>
          </a:xfrm>
        </p:spPr>
        <p:txBody>
          <a:bodyPr/>
          <a:lstStyle/>
          <a:p>
            <a:r>
              <a:rPr lang="en-US" b="1" dirty="0" err="1"/>
              <a:t>Kết</a:t>
            </a:r>
            <a:r>
              <a:rPr lang="en-US" b="1" dirty="0"/>
              <a:t> </a:t>
            </a:r>
            <a:r>
              <a:rPr lang="en-US" b="1" dirty="0" err="1"/>
              <a:t>quả</a:t>
            </a:r>
            <a:r>
              <a:rPr lang="en-US" b="1" dirty="0"/>
              <a:t>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698F8A4-BF07-442F-A035-AC17B5B47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675" y="1146647"/>
            <a:ext cx="10515600" cy="2099892"/>
          </a:xfrm>
        </p:spPr>
        <p:txBody>
          <a:bodyPr>
            <a:normAutofit/>
          </a:bodyPr>
          <a:lstStyle/>
          <a:p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thùng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 chưa </a:t>
            </a:r>
            <a:r>
              <a:rPr lang="en-US" dirty="0" err="1"/>
              <a:t>kím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nhựa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Cơ</a:t>
            </a:r>
            <a:r>
              <a:rPr lang="en-US" dirty="0"/>
              <a:t> cấu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vỏ</a:t>
            </a:r>
            <a:r>
              <a:rPr lang="en-US" dirty="0"/>
              <a:t> </a:t>
            </a:r>
            <a:r>
              <a:rPr lang="en-US" dirty="0" err="1"/>
              <a:t>nhựa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1: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nhiều </a:t>
            </a:r>
            <a:r>
              <a:rPr lang="en-US" dirty="0" err="1"/>
              <a:t>lưỡi</a:t>
            </a:r>
            <a:r>
              <a:rPr lang="en-US" dirty="0"/>
              <a:t> </a:t>
            </a:r>
            <a:r>
              <a:rPr lang="en-US" dirty="0" err="1"/>
              <a:t>cắt</a:t>
            </a:r>
            <a:r>
              <a:rPr lang="en-US" dirty="0"/>
              <a:t>,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.</a:t>
            </a:r>
          </a:p>
          <a:p>
            <a:pPr lvl="2"/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2: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nghiền</a:t>
            </a:r>
            <a:r>
              <a:rPr lang="en-US" dirty="0"/>
              <a:t> </a:t>
            </a:r>
            <a:r>
              <a:rPr lang="en-US" dirty="0" err="1"/>
              <a:t>rác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2836FA-4086-4170-8D3C-3716E7F25D08}"/>
              </a:ext>
            </a:extLst>
          </p:cNvPr>
          <p:cNvSpPr txBox="1"/>
          <p:nvPr/>
        </p:nvSpPr>
        <p:spPr>
          <a:xfrm>
            <a:off x="447675" y="5711353"/>
            <a:ext cx="4566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Phương</a:t>
            </a:r>
            <a:r>
              <a:rPr lang="en-US" i="1" dirty="0"/>
              <a:t> </a:t>
            </a:r>
            <a:r>
              <a:rPr lang="en-US" i="1" dirty="0" err="1"/>
              <a:t>án</a:t>
            </a:r>
            <a:r>
              <a:rPr lang="en-US" i="1" dirty="0"/>
              <a:t> 8: </a:t>
            </a:r>
            <a:r>
              <a:rPr lang="en-US" i="1" dirty="0" err="1"/>
              <a:t>Sử</a:t>
            </a:r>
            <a:r>
              <a:rPr lang="en-US" i="1" dirty="0"/>
              <a:t> </a:t>
            </a:r>
            <a:r>
              <a:rPr lang="en-US" i="1" dirty="0" err="1"/>
              <a:t>dụng</a:t>
            </a:r>
            <a:r>
              <a:rPr lang="en-US" i="1" dirty="0"/>
              <a:t> nhiều </a:t>
            </a:r>
            <a:r>
              <a:rPr lang="en-US" i="1" dirty="0" err="1"/>
              <a:t>lưỡi</a:t>
            </a:r>
            <a:r>
              <a:rPr lang="en-US" i="1" dirty="0"/>
              <a:t> </a:t>
            </a:r>
            <a:r>
              <a:rPr lang="en-US" i="1" dirty="0" err="1"/>
              <a:t>cắt</a:t>
            </a:r>
            <a:r>
              <a:rPr lang="en-US" i="1" dirty="0"/>
              <a:t> để </a:t>
            </a:r>
            <a:r>
              <a:rPr lang="en-US" i="1" dirty="0" err="1"/>
              <a:t>cắt</a:t>
            </a:r>
            <a:r>
              <a:rPr lang="en-US" i="1" dirty="0"/>
              <a:t> chai </a:t>
            </a:r>
            <a:r>
              <a:rPr lang="en-US" i="1" dirty="0" err="1"/>
              <a:t>nhựa</a:t>
            </a:r>
            <a:r>
              <a:rPr lang="en-US" i="1" dirty="0"/>
              <a:t>.</a:t>
            </a:r>
            <a:endParaRPr lang="en-US" dirty="0"/>
          </a:p>
        </p:txBody>
      </p:sp>
      <p:pic>
        <p:nvPicPr>
          <p:cNvPr id="3074" name="Picture 2" descr="Máy nghiền rác thải công nghiệp - cokhigialong">
            <a:extLst>
              <a:ext uri="{FF2B5EF4-FFF2-40B4-BE49-F238E27FC236}">
                <a16:creationId xmlns:a16="http://schemas.microsoft.com/office/drawing/2014/main" id="{7FF1EE7E-9F34-496A-8AF9-72B470618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0291" y="2644808"/>
            <a:ext cx="3352800" cy="280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ưỡi cưa cắt nhựa 178mm/80T FREUD LU4B-0500">
            <a:extLst>
              <a:ext uri="{FF2B5EF4-FFF2-40B4-BE49-F238E27FC236}">
                <a16:creationId xmlns:a16="http://schemas.microsoft.com/office/drawing/2014/main" id="{40E23B0A-DC53-4FE6-B4E2-7DAA3E4BA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370" y="3093097"/>
            <a:ext cx="2105015" cy="2105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hai nhựa đựng nước ép, nước sâm chất lượng tốt giá rẻ tại TP.HCM">
            <a:extLst>
              <a:ext uri="{FF2B5EF4-FFF2-40B4-BE49-F238E27FC236}">
                <a16:creationId xmlns:a16="http://schemas.microsoft.com/office/drawing/2014/main" id="{AD7CAB44-90EC-4E8A-A82D-1A4728D20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512" y="3226437"/>
            <a:ext cx="2667000" cy="197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475E4FD-5F53-4D69-8BEB-4F326A7B62FA}"/>
              </a:ext>
            </a:extLst>
          </p:cNvPr>
          <p:cNvSpPr txBox="1"/>
          <p:nvPr/>
        </p:nvSpPr>
        <p:spPr>
          <a:xfrm>
            <a:off x="6632997" y="5582042"/>
            <a:ext cx="4566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Phương</a:t>
            </a:r>
            <a:r>
              <a:rPr lang="en-US" i="1" dirty="0"/>
              <a:t> </a:t>
            </a:r>
            <a:r>
              <a:rPr lang="en-US" i="1" dirty="0" err="1"/>
              <a:t>án</a:t>
            </a:r>
            <a:r>
              <a:rPr lang="en-US" i="1" dirty="0"/>
              <a:t> 9: </a:t>
            </a:r>
            <a:r>
              <a:rPr lang="en-US" i="1" dirty="0" err="1"/>
              <a:t>Sử</a:t>
            </a:r>
            <a:r>
              <a:rPr lang="en-US" i="1" dirty="0"/>
              <a:t> </a:t>
            </a:r>
            <a:r>
              <a:rPr lang="en-US" i="1" dirty="0" err="1"/>
              <a:t>dụng</a:t>
            </a:r>
            <a:r>
              <a:rPr lang="en-US" i="1" dirty="0"/>
              <a:t> </a:t>
            </a:r>
            <a:r>
              <a:rPr lang="en-US" i="1" dirty="0" err="1"/>
              <a:t>cơ</a:t>
            </a:r>
            <a:r>
              <a:rPr lang="en-US" i="1" dirty="0"/>
              <a:t> </a:t>
            </a:r>
            <a:r>
              <a:rPr lang="en-US" i="1" dirty="0" err="1"/>
              <a:t>chế</a:t>
            </a:r>
            <a:r>
              <a:rPr lang="en-US" i="1" dirty="0"/>
              <a:t> bánh rang để </a:t>
            </a:r>
            <a:r>
              <a:rPr lang="en-US" i="1" dirty="0" err="1"/>
              <a:t>nghiền</a:t>
            </a:r>
            <a:r>
              <a:rPr lang="en-US" i="1" dirty="0"/>
              <a:t> </a:t>
            </a:r>
            <a:r>
              <a:rPr lang="en-US" i="1" dirty="0" err="1"/>
              <a:t>nhỏ</a:t>
            </a:r>
            <a:r>
              <a:rPr lang="en-US" i="1" dirty="0"/>
              <a:t> chai </a:t>
            </a:r>
            <a:r>
              <a:rPr lang="en-US" i="1" dirty="0" err="1"/>
              <a:t>nhựa</a:t>
            </a:r>
            <a:r>
              <a:rPr lang="en-US" i="1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783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1087</Words>
  <Application>Microsoft Office PowerPoint</Application>
  <PresentationFormat>Widescreen</PresentationFormat>
  <Paragraphs>83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Thùng rác thông minh</vt:lpstr>
      <vt:lpstr>Nội dung thực hiện:</vt:lpstr>
      <vt:lpstr>Kết quả:</vt:lpstr>
      <vt:lpstr>PowerPoint Presentation</vt:lpstr>
      <vt:lpstr>Kết quả:</vt:lpstr>
      <vt:lpstr>PowerPoint Presentation</vt:lpstr>
      <vt:lpstr>Kết quả:</vt:lpstr>
      <vt:lpstr>Kết quả:</vt:lpstr>
      <vt:lpstr>Kết quả:</vt:lpstr>
      <vt:lpstr>PowerPoint Presentation</vt:lpstr>
      <vt:lpstr>PowerPoint Presentation</vt:lpstr>
      <vt:lpstr>Vấn đề còn gặp phải.</vt:lpstr>
      <vt:lpstr>Phương án giải quyết và kế hoạch tiếp theo.</vt:lpstr>
      <vt:lpstr>Đề suất.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Thùng rác thông minh</dc:title>
  <dc:creator>Nguyen Ngoc  Tuan</dc:creator>
  <cp:lastModifiedBy>Nguyen Ngoc  Tuan</cp:lastModifiedBy>
  <cp:revision>16</cp:revision>
  <dcterms:created xsi:type="dcterms:W3CDTF">2022-03-29T01:21:38Z</dcterms:created>
  <dcterms:modified xsi:type="dcterms:W3CDTF">2022-04-04T23:03:48Z</dcterms:modified>
</cp:coreProperties>
</file>

<file path=docProps/thumbnail.jpeg>
</file>